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49.xml" ContentType="application/vnd.openxmlformats-officedocument.drawingml.chart+xml"/>
  <Override PartName="/ppt/charts/chart65.xml" ContentType="application/vnd.openxmlformats-officedocument.drawingml.chart+xml"/>
  <Override PartName="/ppt/charts/chart650.xml" ContentType="application/vnd.openxmlformats-officedocument.drawingml.chart+xml"/>
  <Override PartName="/ppt/charts/chart651.xml" ContentType="application/vnd.openxmlformats-officedocument.drawingml.chart+xml"/>
  <Override PartName="/ppt/charts/chart652.xml" ContentType="application/vnd.openxmlformats-officedocument.drawingml.chart+xml"/>
  <Override PartName="/ppt/charts/chart653.xml" ContentType="application/vnd.openxmlformats-officedocument.drawingml.chart+xml"/>
  <Override PartName="/ppt/charts/chart654.xml" ContentType="application/vnd.openxmlformats-officedocument.drawingml.chart+xml"/>
  <Override PartName="/ppt/charts/chart655.xml" ContentType="application/vnd.openxmlformats-officedocument.drawingml.chart+xml"/>
  <Override PartName="/ppt/charts/chart656.xml" ContentType="application/vnd.openxmlformats-officedocument.drawingml.chart+xml"/>
  <Override PartName="/ppt/charts/chart657.xml" ContentType="application/vnd.openxmlformats-officedocument.drawingml.chart+xml"/>
  <Override PartName="/ppt/charts/chart658.xml" ContentType="application/vnd.openxmlformats-officedocument.drawingml.chart+xml"/>
  <Override PartName="/ppt/charts/chart659.xml" ContentType="application/vnd.openxmlformats-officedocument.drawingml.chart+xml"/>
  <Override PartName="/ppt/charts/chart66.xml" ContentType="application/vnd.openxmlformats-officedocument.drawingml.chart+xml"/>
  <Override PartName="/ppt/charts/chart660.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65"/>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 id="2147475216" r:id="rId50"/>
    <p:sldId id="2147475217" r:id="rId51"/>
    <p:sldId id="2147475218" r:id="rId52"/>
    <p:sldId id="2147475219" r:id="rId53"/>
    <p:sldId id="2147475220" r:id="rId54"/>
    <p:sldId id="2147475221" r:id="rId55"/>
    <p:sldId id="2147475222" r:id="rId56"/>
    <p:sldId id="2147475223" r:id="rId57"/>
    <p:sldId id="2147475224" r:id="rId58"/>
    <p:sldId id="2147475225" r:id="rId59"/>
    <p:sldId id="2147475226" r:id="rId60"/>
    <p:sldId id="2147475227" r:id="rId61"/>
    <p:sldId id="2147475228" r:id="rId62"/>
    <p:sldId id="2147475229" r:id="rId63"/>
    <p:sldId id="2147475230" r:id="rId6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Sector" id="{BEB40FBA-24CE-4DC3-A0A5-4DE632DD737A}">
          <p14:sldIdLst>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Lst>
        </p14:section>
        <p14:section name="Brackets By Segment" id="{465A8A02-1813-4727-BD76-2AADECBB9C52}">
          <p14:sldIdLst>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70" Type="http://schemas.microsoft.com/office/2015/10/relationships/revisionInfo" Target="revisionInfo.xml"/><Relationship Id="rId71"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49.xml.rels><?xml version='1.0' encoding='UTF-8' standalone='yes'?>
<Relationships xmlns="http://schemas.openxmlformats.org/package/2006/relationships"><Relationship Id="rId1" Type="http://schemas.openxmlformats.org/officeDocument/2006/relationships/package" Target="../embeddings/Microsoft_Excel_Worksheet648.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0.xml.rels><?xml version='1.0' encoding='UTF-8' standalone='yes'?>
<Relationships xmlns="http://schemas.openxmlformats.org/package/2006/relationships"><Relationship Id="rId1" Type="http://schemas.openxmlformats.org/officeDocument/2006/relationships/package" Target="../embeddings/Microsoft_Excel_Worksheet649.xlsx"/></Relationships>
</file>

<file path=ppt/charts/_rels/chart651.xml.rels><?xml version='1.0' encoding='UTF-8' standalone='yes'?>
<Relationships xmlns="http://schemas.openxmlformats.org/package/2006/relationships"><Relationship Id="rId1" Type="http://schemas.openxmlformats.org/officeDocument/2006/relationships/package" Target="../embeddings/Microsoft_Excel_Worksheet650.xlsx"/></Relationships>
</file>

<file path=ppt/charts/_rels/chart652.xml.rels><?xml version='1.0' encoding='UTF-8' standalone='yes'?>
<Relationships xmlns="http://schemas.openxmlformats.org/package/2006/relationships"><Relationship Id="rId1" Type="http://schemas.openxmlformats.org/officeDocument/2006/relationships/package" Target="../embeddings/Microsoft_Excel_Worksheet651.xlsx"/></Relationships>
</file>

<file path=ppt/charts/_rels/chart653.xml.rels><?xml version='1.0' encoding='UTF-8' standalone='yes'?>
<Relationships xmlns="http://schemas.openxmlformats.org/package/2006/relationships"><Relationship Id="rId1" Type="http://schemas.openxmlformats.org/officeDocument/2006/relationships/package" Target="../embeddings/Microsoft_Excel_Worksheet652.xlsx"/></Relationships>
</file>

<file path=ppt/charts/_rels/chart654.xml.rels><?xml version='1.0' encoding='UTF-8' standalone='yes'?>
<Relationships xmlns="http://schemas.openxmlformats.org/package/2006/relationships"><Relationship Id="rId1" Type="http://schemas.openxmlformats.org/officeDocument/2006/relationships/package" Target="../embeddings/Microsoft_Excel_Worksheet653.xlsx"/></Relationships>
</file>

<file path=ppt/charts/_rels/chart655.xml.rels><?xml version='1.0' encoding='UTF-8' standalone='yes'?>
<Relationships xmlns="http://schemas.openxmlformats.org/package/2006/relationships"><Relationship Id="rId1" Type="http://schemas.openxmlformats.org/officeDocument/2006/relationships/package" Target="../embeddings/Microsoft_Excel_Worksheet654.xlsx"/></Relationships>
</file>

<file path=ppt/charts/_rels/chart656.xml.rels><?xml version='1.0' encoding='UTF-8' standalone='yes'?>
<Relationships xmlns="http://schemas.openxmlformats.org/package/2006/relationships"><Relationship Id="rId1" Type="http://schemas.openxmlformats.org/officeDocument/2006/relationships/package" Target="../embeddings/Microsoft_Excel_Worksheet655.xlsx"/></Relationships>
</file>

<file path=ppt/charts/_rels/chart657.xml.rels><?xml version='1.0' encoding='UTF-8' standalone='yes'?>
<Relationships xmlns="http://schemas.openxmlformats.org/package/2006/relationships"><Relationship Id="rId1" Type="http://schemas.openxmlformats.org/officeDocument/2006/relationships/package" Target="../embeddings/Microsoft_Excel_Worksheet656.xlsx"/></Relationships>
</file>

<file path=ppt/charts/_rels/chart658.xml.rels><?xml version='1.0' encoding='UTF-8' standalone='yes'?>
<Relationships xmlns="http://schemas.openxmlformats.org/package/2006/relationships"><Relationship Id="rId1" Type="http://schemas.openxmlformats.org/officeDocument/2006/relationships/package" Target="../embeddings/Microsoft_Excel_Worksheet657.xlsx"/></Relationships>
</file>

<file path=ppt/charts/_rels/chart659.xml.rels><?xml version='1.0' encoding='UTF-8' standalone='yes'?>
<Relationships xmlns="http://schemas.openxmlformats.org/package/2006/relationships"><Relationship Id="rId1" Type="http://schemas.openxmlformats.org/officeDocument/2006/relationships/package" Target="../embeddings/Microsoft_Excel_Worksheet658.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0.xml.rels><?xml version='1.0' encoding='UTF-8' standalone='yes'?>
<Relationships xmlns="http://schemas.openxmlformats.org/package/2006/relationships"><Relationship Id="rId1" Type="http://schemas.openxmlformats.org/officeDocument/2006/relationships/package" Target="../embeddings/Microsoft_Excel_Worksheet659.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0.004193708802807073</c:v>
                </c:pt>
                <c:pt idx="1">
                  <c:v>0.11551032311749045</c:v>
                </c:pt>
                <c:pt idx="2">
                  <c:v>0.06569491407346192</c:v>
                </c:pt>
                <c:pt idx="3">
                  <c:v>0.2675428262952296</c:v>
                </c:pt>
                <c:pt idx="4">
                  <c:v>0.15891261200232817</c:v>
                </c:pt>
                <c:pt idx="5">
                  <c:v>0.06239172395267323</c:v>
                </c:pt>
                <c:pt idx="6">
                  <c:v>0.17758546766440794</c:v>
                </c:pt>
                <c:pt idx="7">
                  <c:v>0.10167624821662154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0.0008675606242203007</c:v>
                </c:pt>
                <c:pt idx="1">
                  <c:v>0.008997029394762095</c:v>
                </c:pt>
                <c:pt idx="2">
                  <c:v>0.05498364550965095</c:v>
                </c:pt>
                <c:pt idx="3">
                  <c:v>0.020279902063345786</c:v>
                </c:pt>
                <c:pt idx="4">
                  <c:v>0.028778085772375995</c:v>
                </c:pt>
                <c:pt idx="5">
                  <c:v>0.010581592925549905</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0.010182603192722815</c:v>
                </c:pt>
                <c:pt idx="1">
                  <c:v>0.09206397015082488</c:v>
                </c:pt>
                <c:pt idx="2">
                  <c:v>0.03875317524807164</c:v>
                </c:pt>
                <c:pt idx="3">
                  <c:v>0.17530253037154014</c:v>
                </c:pt>
                <c:pt idx="4">
                  <c:v>0.12427202378913438</c:v>
                </c:pt>
                <c:pt idx="5">
                  <c:v>0.05312455760596804</c:v>
                </c:pt>
                <c:pt idx="6">
                  <c:v>0.36037368364421235</c:v>
                </c:pt>
                <c:pt idx="7">
                  <c:v>0.1067681003980621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0.003013640179718653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0.010987808298781083</c:v>
                </c:pt>
                <c:pt idx="1">
                  <c:v>0.09671313639448578</c:v>
                </c:pt>
                <c:pt idx="2">
                  <c:v>0.04045589464231229</c:v>
                </c:pt>
                <c:pt idx="3">
                  <c:v>0.18229049009820741</c:v>
                </c:pt>
                <c:pt idx="4">
                  <c:v>0.11075205326239003</c:v>
                </c:pt>
                <c:pt idx="5">
                  <c:v>0.051811670014563986</c:v>
                </c:pt>
                <c:pt idx="6">
                  <c:v>0.35156405573264077</c:v>
                </c:pt>
                <c:pt idx="7">
                  <c:v>0.11395959515961379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0.0032649315722433907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0.010987808298781083</c:v>
                </c:pt>
                <c:pt idx="1">
                  <c:v>0.09671313639448578</c:v>
                </c:pt>
                <c:pt idx="2">
                  <c:v>0.04045589464231229</c:v>
                </c:pt>
                <c:pt idx="3">
                  <c:v>0.18229049009820741</c:v>
                </c:pt>
                <c:pt idx="4">
                  <c:v>0.11075205326239003</c:v>
                </c:pt>
                <c:pt idx="5">
                  <c:v>0.051811670014563986</c:v>
                </c:pt>
                <c:pt idx="6">
                  <c:v>0.35156405573264077</c:v>
                </c:pt>
                <c:pt idx="7">
                  <c:v>0.11395959515961379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0.01637340142787428</c:v>
                </c:pt>
                <c:pt idx="1">
                  <c:v>0.08178379124933727</c:v>
                </c:pt>
                <c:pt idx="2">
                  <c:v>0.020481447272063334</c:v>
                </c:pt>
                <c:pt idx="3">
                  <c:v>0.11501586541818654</c:v>
                </c:pt>
                <c:pt idx="4">
                  <c:v>0.07230199940364156</c:v>
                </c:pt>
                <c:pt idx="5">
                  <c:v>0.043289684745348084</c:v>
                </c:pt>
                <c:pt idx="6">
                  <c:v>0.4893803967651918</c:v>
                </c:pt>
                <c:pt idx="7">
                  <c:v>0.12381771104472893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0.051620219303093545</c:v>
                </c:pt>
                <c:pt idx="2">
                  <c:v>0.008318319211168853</c:v>
                </c:pt>
                <c:pt idx="3">
                  <c:v>0.012431084471381262</c:v>
                </c:pt>
                <c:pt idx="4">
                  <c:v>0.007847599972882272</c:v>
                </c:pt>
                <c:pt idx="5">
                  <c:v>0.009910882022491982</c:v>
                </c:pt>
                <c:pt idx="6">
                  <c:v>0.000573143676653302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0.05252060661466229</c:v>
                </c:pt>
                <c:pt idx="2">
                  <c:v>0.04993714287014782</c:v>
                </c:pt>
                <c:pt idx="3">
                  <c:v>0.11115435261001685</c:v>
                </c:pt>
                <c:pt idx="4">
                  <c:v>0.44456176938249176</c:v>
                </c:pt>
                <c:pt idx="5">
                  <c:v>0.13567675574807833</c:v>
                </c:pt>
                <c:pt idx="6">
                  <c:v>0.1750366434426072</c:v>
                </c:pt>
                <c:pt idx="7">
                  <c:v>0.014649568460043089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0.004193708802807073</c:v>
                </c:pt>
                <c:pt idx="1">
                  <c:v>0.11551032311749045</c:v>
                </c:pt>
                <c:pt idx="2">
                  <c:v>0.06569491407346192</c:v>
                </c:pt>
                <c:pt idx="3">
                  <c:v>0.2675428262952296</c:v>
                </c:pt>
                <c:pt idx="4">
                  <c:v>0.15891261200232817</c:v>
                </c:pt>
                <c:pt idx="5">
                  <c:v>0.06239172395267323</c:v>
                </c:pt>
                <c:pt idx="6">
                  <c:v>0.17758546766440794</c:v>
                </c:pt>
                <c:pt idx="7">
                  <c:v>0.10167624821662154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0.007096876989533178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0.009639250804634673</c:v>
                </c:pt>
                <c:pt idx="4">
                  <c:v>0.000605088974672483</c:v>
                </c:pt>
                <c:pt idx="5">
                  <c:v>0.006864588057211395</c:v>
                </c:pt>
                <c:pt idx="6">
                  <c:v>0.0007673821154416792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0.005148716145041148</c:v>
                </c:pt>
                <c:pt idx="1">
                  <c:v>0.02722983454643458</c:v>
                </c:pt>
                <c:pt idx="2">
                  <c:v>0.019944611904981403</c:v>
                </c:pt>
                <c:pt idx="3">
                  <c:v>0.05896120783776677</c:v>
                </c:pt>
                <c:pt idx="4">
                  <c:v>0.0602985218534753</c:v>
                </c:pt>
                <c:pt idx="5">
                  <c:v>0.019009406729102386</c:v>
                </c:pt>
                <c:pt idx="6">
                  <c:v>0.2128814276426981</c:v>
                </c:pt>
                <c:pt idx="7">
                  <c:v>0.06292884670385245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0.020845994435199338</c:v>
                </c:pt>
                <c:pt idx="4">
                  <c:v>0.004225384866275691</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0.08281566368560543</c:v>
                </c:pt>
                <c:pt idx="7">
                  <c:v>0.013342947881433672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0.027146482512819814</c:v>
                </c:pt>
                <c:pt idx="3">
                  <c:v>0.022456383141926477</c:v>
                </c:pt>
                <c:pt idx="4">
                  <c:v>0.009606672843289091</c:v>
                </c:pt>
                <c:pt idx="5">
                  <c:v>0.003737602130832252</c:v>
                </c:pt>
                <c:pt idx="6">
                  <c:v>0.04295396231566427</c:v>
                </c:pt>
                <c:pt idx="7">
                  <c:v>0.0034278160994926227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0.0014681474547342714</c:v>
                </c:pt>
                <c:pt idx="6">
                  <c:v>0.007081716511332668</c:v>
                </c:pt>
                <c:pt idx="7">
                  <c:v>0.0017828699187413127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0.0365186878870416</c:v>
                </c:pt>
                <c:pt idx="2">
                  <c:v>0.013985867923240676</c:v>
                </c:pt>
                <c:pt idx="3">
                  <c:v>0.07134155868511204</c:v>
                </c:pt>
                <c:pt idx="4">
                  <c:v>0.0422285871954624</c:v>
                </c:pt>
                <c:pt idx="5">
                  <c:v>0.017767619177918595</c:v>
                </c:pt>
                <c:pt idx="6">
                  <c:v>0.013440142320755287</c:v>
                </c:pt>
                <c:pt idx="7">
                  <c:v>0.006571146760576763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0.027622864526817763</c:v>
                </c:pt>
                <c:pt idx="2">
                  <c:v>0.007870807486262243</c:v>
                </c:pt>
                <c:pt idx="3">
                  <c:v>0.012023398861040051</c:v>
                </c:pt>
                <c:pt idx="4">
                  <c:v>0.0029485297405800804</c:v>
                </c:pt>
                <c:pt idx="5">
                  <c:v>0.00915129175929114</c:v>
                </c:pt>
                <c:pt idx="6">
                  <c:v>0.0005226649522516954</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0.0011636441179462887</c:v>
                </c:pt>
                <c:pt idx="2">
                  <c:v>0.0048058951160129745</c:v>
                </c:pt>
                <c:pt idx="3">
                  <c:v>0.009864151077403377</c:v>
                </c:pt>
                <c:pt idx="4">
                  <c:v>0.00863793381785441</c:v>
                </c:pt>
                <c:pt idx="5">
                  <c:v>0.00479615674505409</c:v>
                </c:pt>
                <c:pt idx="7">
                  <c:v>0.0005031194959345831</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0.000794037433541374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0.0032853400936799348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0.0050338870476816676</c:v>
                </c:pt>
                <c:pt idx="3">
                  <c:v>0.0015718313699625475</c:v>
                </c:pt>
                <c:pt idx="4">
                  <c:v>0.002895219104380691</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0.014914837206245488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0.010182603192722815</c:v>
                </c:pt>
                <c:pt idx="1">
                  <c:v>0.09206397015082488</c:v>
                </c:pt>
                <c:pt idx="2">
                  <c:v>0.03875317524807164</c:v>
                </c:pt>
                <c:pt idx="3">
                  <c:v>0.17530253037154014</c:v>
                </c:pt>
                <c:pt idx="4">
                  <c:v>0.12427202378913438</c:v>
                </c:pt>
                <c:pt idx="5">
                  <c:v>0.05312455760596804</c:v>
                </c:pt>
                <c:pt idx="6">
                  <c:v>0.36037368364421235</c:v>
                </c:pt>
                <c:pt idx="7">
                  <c:v>0.1067681003980621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0.010353098178106073</c:v>
                </c:pt>
                <c:pt idx="4">
                  <c:v>0.0006424642571946711</c:v>
                </c:pt>
                <c:pt idx="5">
                  <c:v>0.007151443288482456</c:v>
                </c:pt>
                <c:pt idx="6">
                  <c:v>0.0008257869772598131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0.005611565051667038</c:v>
                </c:pt>
                <c:pt idx="1">
                  <c:v>0.028727823632849547</c:v>
                </c:pt>
                <c:pt idx="2">
                  <c:v>0.020393618002738395</c:v>
                </c:pt>
                <c:pt idx="3">
                  <c:v>0.0615450583958569</c:v>
                </c:pt>
                <c:pt idx="4">
                  <c:v>0.04942763227337583</c:v>
                </c:pt>
                <c:pt idx="5">
                  <c:v>0.015573466733939306</c:v>
                </c:pt>
                <c:pt idx="6">
                  <c:v>0.20595087998325035</c:v>
                </c:pt>
                <c:pt idx="7">
                  <c:v>0.06731582501818519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0.02212322276661984</c:v>
                </c:pt>
                <c:pt idx="4">
                  <c:v>0.004616977766147833</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0.07969429786235349</c:v>
                </c:pt>
                <c:pt idx="7">
                  <c:v>0.014220223078008774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0.02805724463005154</c:v>
                </c:pt>
                <c:pt idx="3">
                  <c:v>0.023530138735611737</c:v>
                </c:pt>
                <c:pt idx="4">
                  <c:v>0.009403634694543746</c:v>
                </c:pt>
                <c:pt idx="5">
                  <c:v>0.0038312246397154163</c:v>
                </c:pt>
                <c:pt idx="6">
                  <c:v>0.0427150903296133</c:v>
                </c:pt>
                <c:pt idx="7">
                  <c:v>0.0034084003960207793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0.0015894250048941868</c:v>
                </c:pt>
                <c:pt idx="6">
                  <c:v>0.00764925949669734</c:v>
                </c:pt>
                <c:pt idx="7">
                  <c:v>0.0019516155644611222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0.03865825258026234</c:v>
                </c:pt>
                <c:pt idx="2">
                  <c:v>0.014929459319634195</c:v>
                </c:pt>
                <c:pt idx="3">
                  <c:v>0.07302226124494846</c:v>
                </c:pt>
                <c:pt idx="4">
                  <c:v>0.03963887233615541</c:v>
                </c:pt>
                <c:pt idx="5">
                  <c:v>0.01909419925917334</c:v>
                </c:pt>
                <c:pt idx="6">
                  <c:v>0.014280799101590988</c:v>
                </c:pt>
                <c:pt idx="7">
                  <c:v>0.007103848128727057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0.02949699653647371</c:v>
                </c:pt>
                <c:pt idx="2">
                  <c:v>0.008318319211168853</c:v>
                </c:pt>
                <c:pt idx="3">
                  <c:v>0.012291221443111322</c:v>
                </c:pt>
                <c:pt idx="4">
                  <c:v>0.003230622206734439</c:v>
                </c:pt>
                <c:pt idx="5">
                  <c:v>0.009909763407909493</c:v>
                </c:pt>
                <c:pt idx="6">
                  <c:v>0.000573143676653302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0.0012639797677416814</c:v>
                </c:pt>
                <c:pt idx="2">
                  <c:v>0.005114394105184465</c:v>
                </c:pt>
                <c:pt idx="3">
                  <c:v>0.010556655190431979</c:v>
                </c:pt>
                <c:pt idx="4">
                  <c:v>0.008694022988901186</c:v>
                </c:pt>
                <c:pt idx="5">
                  <c:v>0.0051234513700321805</c:v>
                </c:pt>
                <c:pt idx="7">
                  <c:v>0.0005436190636656134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0.0008677633179987338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0.003500826227611103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0.0053762432471140455</c:v>
                </c:pt>
                <c:pt idx="3">
                  <c:v>0.0016938533483580945</c:v>
                </c:pt>
                <c:pt idx="4">
                  <c:v>0.0029454267122191844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0.015906791888057215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0.014246296978898032</c:v>
                </c:pt>
                <c:pt idx="5">
                  <c:v>0.009735973252941928</c:v>
                </c:pt>
                <c:pt idx="6">
                  <c:v>0.0010909139239368326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0.008352576587490414</c:v>
                </c:pt>
                <c:pt idx="1">
                  <c:v>0.014016363089530186</c:v>
                </c:pt>
                <c:pt idx="2">
                  <c:v>0.009361326855851042</c:v>
                </c:pt>
                <c:pt idx="3">
                  <c:v>0.042963320054288226</c:v>
                </c:pt>
                <c:pt idx="4">
                  <c:v>0.03035401401086985</c:v>
                </c:pt>
                <c:pt idx="5">
                  <c:v>0.011043949692322705</c:v>
                </c:pt>
                <c:pt idx="6">
                  <c:v>0.2663830079921445</c:v>
                </c:pt>
                <c:pt idx="7">
                  <c:v>0.06742268924493902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0.01220310510487098</c:v>
                </c:pt>
                <c:pt idx="4">
                  <c:v>0.0007082551698503504</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0.01637340142787428</c:v>
                </c:pt>
                <c:pt idx="1">
                  <c:v>0.08178379124933727</c:v>
                </c:pt>
                <c:pt idx="2">
                  <c:v>0.020481447272063334</c:v>
                </c:pt>
                <c:pt idx="3">
                  <c:v>0.11501586541818654</c:v>
                </c:pt>
                <c:pt idx="4">
                  <c:v>0.07230199940364156</c:v>
                </c:pt>
                <c:pt idx="5">
                  <c:v>0.043289684745348084</c:v>
                </c:pt>
                <c:pt idx="6">
                  <c:v>0.4893803967651918</c:v>
                </c:pt>
                <c:pt idx="7">
                  <c:v>0.12381771104472893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0.12244857143547376</c:v>
                </c:pt>
                <c:pt idx="7">
                  <c:v>0.018524348837005804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0.041984860685089886</c:v>
                </c:pt>
                <c:pt idx="3">
                  <c:v>0.01086008205095598</c:v>
                </c:pt>
                <c:pt idx="4">
                  <c:v>0.004318176584964284</c:v>
                </c:pt>
                <c:pt idx="5">
                  <c:v>0.005998915008858786</c:v>
                </c:pt>
                <c:pt idx="6">
                  <c:v>0.06789403406682377</c:v>
                </c:pt>
                <c:pt idx="7">
                  <c:v>0.0053503258570239695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0.0022309523024157426</c:v>
                </c:pt>
                <c:pt idx="6">
                  <c:v>0.013089433899956496</c:v>
                </c:pt>
                <c:pt idx="7">
                  <c:v>0.0033623441003901708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0.024240790304453787</c:v>
                </c:pt>
                <c:pt idx="2">
                  <c:v>0.010858566641147626</c:v>
                </c:pt>
                <c:pt idx="3">
                  <c:v>0.032525433386112454</c:v>
                </c:pt>
                <c:pt idx="4">
                  <c:v>0.03249132177078148</c:v>
                </c:pt>
                <c:pt idx="5">
                  <c:v>0.011831319440183055</c:v>
                </c:pt>
                <c:pt idx="6">
                  <c:v>0.017679504505542065</c:v>
                </c:pt>
                <c:pt idx="7">
                  <c:v>0.0032381583326267028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0.015522993226537128</c:v>
                </c:pt>
                <c:pt idx="2">
                  <c:v>0.006729009088670806</c:v>
                </c:pt>
                <c:pt idx="3">
                  <c:v>0.004102223480188536</c:v>
                </c:pt>
                <c:pt idx="4">
                  <c:v>0.0019212484707453808</c:v>
                </c:pt>
                <c:pt idx="5">
                  <c:v>0.002153574151497496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0.02772609833140811</c:v>
                </c:pt>
                <c:pt idx="2">
                  <c:v>0.006729009088670806</c:v>
                </c:pt>
                <c:pt idx="3">
                  <c:v>0.004351862501788534</c:v>
                </c:pt>
                <c:pt idx="4">
                  <c:v>0.002629503640595731</c:v>
                </c:pt>
                <c:pt idx="5">
                  <c:v>0.0021555782016911057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0.001531322091813889</c:v>
                </c:pt>
                <c:pt idx="3">
                  <c:v>0.009540411875393938</c:v>
                </c:pt>
                <c:pt idx="4">
                  <c:v>0.002779116005397273</c:v>
                </c:pt>
                <c:pt idx="5">
                  <c:v>0.004260092281942123</c:v>
                </c:pt>
                <c:pt idx="7">
                  <c:v>0.0008553993481631433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0.0007915796466367601</c:v>
                </c:pt>
                <c:pt idx="7">
                  <c:v>0.0015605175140062833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0.008020824840383864</c:v>
                </c:pt>
                <c:pt idx="3">
                  <c:v>0.00264936877012217</c:v>
                </c:pt>
                <c:pt idx="4">
                  <c:v>0.0023439286501320024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0.023503927810573828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0.01652582573016724</c:v>
                </c:pt>
                <c:pt idx="2">
                  <c:v>0.04789274601489564</c:v>
                </c:pt>
                <c:pt idx="3">
                  <c:v>0.04021679137248125</c:v>
                </c:pt>
                <c:pt idx="4">
                  <c:v>0.24944023448036315</c:v>
                </c:pt>
                <c:pt idx="5">
                  <c:v>0.11643989992771371</c:v>
                </c:pt>
                <c:pt idx="6">
                  <c:v>0.1627808568707171</c:v>
                </c:pt>
                <c:pt idx="7">
                  <c:v>0.008568330475548972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0.013302842975520524</c:v>
                </c:pt>
                <c:pt idx="4">
                  <c:v>0.0021517942985416626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0.011407711693623543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0.0267691168430033</c:v>
                </c:pt>
                <c:pt idx="3">
                  <c:v>0.000989335673239924</c:v>
                </c:pt>
                <c:pt idx="4">
                  <c:v>0.04628217675665058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0.009225664041491749</c:v>
                </c:pt>
                <c:pt idx="2">
                  <c:v>0.001900036170611335</c:v>
                </c:pt>
                <c:pt idx="3">
                  <c:v>0.056523466674891186</c:v>
                </c:pt>
                <c:pt idx="4">
                  <c:v>0.1268658098571626</c:v>
                </c:pt>
                <c:pt idx="5">
                  <c:v>0.01487354529829532</c:v>
                </c:pt>
                <c:pt idx="6">
                  <c:v>0.000848074878266548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0.008946791688748476</c:v>
                </c:pt>
                <c:pt idx="2">
                  <c:v>0.001900036170611335</c:v>
                </c:pt>
                <c:pt idx="3">
                  <c:v>0.004714186641139271</c:v>
                </c:pt>
                <c:pt idx="5">
                  <c:v>0.0075598068776584985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0.01151322565964671</c:v>
                </c:pt>
                <c:pt idx="4">
                  <c:v>0.007732419721294021</c:v>
                </c:pt>
                <c:pt idx="5">
                  <c:v>0.004363310522069292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0.0035567113827713157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0.0019115332297577794</c:v>
                </c:pt>
                <c:pt idx="4">
                  <c:v>0.014241128567021458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0.002184833628921547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0.005447352735852206</c:v>
                </c:pt>
                <c:pt idx="4">
                  <c:v>0.0014380403420953221</c:v>
                </c:pt>
                <c:pt idx="5">
                  <c:v>0.0038954000757044586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0.0484688589620171</c:v>
                </c:pt>
                <c:pt idx="2">
                  <c:v>0.007870807486262243</c:v>
                </c:pt>
                <c:pt idx="3">
                  <c:v>0.012150934253432541</c:v>
                </c:pt>
                <c:pt idx="4">
                  <c:v>0.007173914606855771</c:v>
                </c:pt>
                <c:pt idx="5">
                  <c:v>0.009152311715731214</c:v>
                </c:pt>
                <c:pt idx="6">
                  <c:v>0.0005226649522516954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0.002153732072383319</c:v>
                </c:pt>
                <c:pt idx="1">
                  <c:v>0.04731533599386516</c:v>
                </c:pt>
                <c:pt idx="2">
                  <c:v>0.03431615608747432</c:v>
                </c:pt>
                <c:pt idx="3">
                  <c:v>0.08509149036707536</c:v>
                </c:pt>
                <c:pt idx="4">
                  <c:v>0.07365207602784166</c:v>
                </c:pt>
                <c:pt idx="5">
                  <c:v>0.021024154316017365</c:v>
                </c:pt>
                <c:pt idx="6">
                  <c:v>0.12962353680066446</c:v>
                </c:pt>
                <c:pt idx="7">
                  <c:v>0.0672927603371305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0.03462775180649898</c:v>
                </c:pt>
                <c:pt idx="4">
                  <c:v>0.009577536721111665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0.02574059959239454</c:v>
                </c:pt>
                <c:pt idx="7">
                  <c:v>0.008793296329870049</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0.01048628470823932</c:v>
                </c:pt>
                <c:pt idx="3">
                  <c:v>0.03962993798759843</c:v>
                </c:pt>
                <c:pt idx="4">
                  <c:v>0.015840049271023254</c:v>
                </c:pt>
                <c:pt idx="5">
                  <c:v>0.001095252013176561</c:v>
                </c:pt>
                <c:pt idx="6">
                  <c:v>0.010930923141873456</c:v>
                </c:pt>
                <c:pt idx="7">
                  <c:v>0.0009573217444820127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0.0007807522364339838</c:v>
                </c:pt>
                <c:pt idx="6">
                  <c:v>0.0007782412273826846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0.056780303820230735</c:v>
                </c:pt>
                <c:pt idx="2">
                  <c:v>0.02010956718329598</c:v>
                </c:pt>
                <c:pt idx="3">
                  <c:v>0.12423725080710733</c:v>
                </c:pt>
                <c:pt idx="4">
                  <c:v>0.04806500331330595</c:v>
                </c:pt>
                <c:pt idx="5">
                  <c:v>0.028324745508974066</c:v>
                </c:pt>
                <c:pt idx="6">
                  <c:v>0.010010588737163078</c:v>
                </c:pt>
                <c:pt idx="7">
                  <c:v>0.012015662624304112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0.0470359879101029</c:v>
                </c:pt>
                <c:pt idx="2">
                  <c:v>0.010340432622765534</c:v>
                </c:pt>
                <c:pt idx="3">
                  <c:v>0.022634088347270667</c:v>
                </c:pt>
                <c:pt idx="4">
                  <c:v>0.0048963149329820845</c:v>
                </c:pt>
                <c:pt idx="5">
                  <c:v>0.019754864490616</c:v>
                </c:pt>
                <c:pt idx="6">
                  <c:v>0.0011045014339659607</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0.0009283985951552341</c:v>
                </c:pt>
                <c:pt idx="2">
                  <c:v>0.011227394396881347</c:v>
                </c:pt>
                <c:pt idx="3">
                  <c:v>0.011868155597076139</c:v>
                </c:pt>
                <c:pt idx="4">
                  <c:v>0.01620336191986629</c:v>
                </c:pt>
                <c:pt idx="5">
                  <c:v>0.006228693328417183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0.0018234787103835958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0.005966089969661176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0.0020399767304237542</c:v>
                </c:pt>
                <c:pt idx="4">
                  <c:v>0.0037140811281956973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0.00632378433462253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0.009639250804634673</c:v>
                </c:pt>
                <c:pt idx="4">
                  <c:v>0.000605088974672483</c:v>
                </c:pt>
                <c:pt idx="5">
                  <c:v>0.006864588057211395</c:v>
                </c:pt>
                <c:pt idx="6">
                  <c:v>0.0007673821154416792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0.005148716145041148</c:v>
                </c:pt>
                <c:pt idx="1">
                  <c:v>0.02722983454643458</c:v>
                </c:pt>
                <c:pt idx="2">
                  <c:v>0.019944611904981403</c:v>
                </c:pt>
                <c:pt idx="3">
                  <c:v>0.05896120783776677</c:v>
                </c:pt>
                <c:pt idx="4">
                  <c:v>0.0602985218534753</c:v>
                </c:pt>
                <c:pt idx="5">
                  <c:v>0.019009406729102386</c:v>
                </c:pt>
                <c:pt idx="6">
                  <c:v>0.2128814276426981</c:v>
                </c:pt>
                <c:pt idx="7">
                  <c:v>0.06292884670385245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0.019937165073653288</c:v>
                </c:pt>
                <c:pt idx="3">
                  <c:v>0.003466825826430826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0.08281566368560543</c:v>
                </c:pt>
                <c:pt idx="7">
                  <c:v>0.013342947881433672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0.027146482512819814</c:v>
                </c:pt>
                <c:pt idx="3">
                  <c:v>0.022456383141926477</c:v>
                </c:pt>
                <c:pt idx="4">
                  <c:v>0.009606672843289091</c:v>
                </c:pt>
                <c:pt idx="5">
                  <c:v>0.003737602130832252</c:v>
                </c:pt>
                <c:pt idx="6">
                  <c:v>0.04295396231566427</c:v>
                </c:pt>
                <c:pt idx="7">
                  <c:v>0.0034278160994926227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0.0014681474547342714</c:v>
                </c:pt>
                <c:pt idx="6">
                  <c:v>0.007081716511332668</c:v>
                </c:pt>
                <c:pt idx="7">
                  <c:v>0.0017828699187413127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0.0365186878870416</c:v>
                </c:pt>
                <c:pt idx="2">
                  <c:v>0.013985867923240676</c:v>
                </c:pt>
                <c:pt idx="3">
                  <c:v>0.07134155868511204</c:v>
                </c:pt>
                <c:pt idx="4">
                  <c:v>0.0422285871954624</c:v>
                </c:pt>
                <c:pt idx="5">
                  <c:v>0.017767619177918595</c:v>
                </c:pt>
                <c:pt idx="6">
                  <c:v>0.013440142320755287</c:v>
                </c:pt>
                <c:pt idx="7">
                  <c:v>0.006571146760576763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0.005651837841792792</c:v>
                </c:pt>
                <c:pt idx="2">
                  <c:v>0.006044942649956046</c:v>
                </c:pt>
                <c:pt idx="3">
                  <c:v>0.0017277203776199963</c:v>
                </c:pt>
                <c:pt idx="4">
                  <c:v>0.007952525290941736</c:v>
                </c:pt>
                <c:pt idx="5">
                  <c:v>0.0038895626800361433</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0.0011636441179462887</c:v>
                </c:pt>
                <c:pt idx="2">
                  <c:v>0.0048058951160129745</c:v>
                </c:pt>
                <c:pt idx="3">
                  <c:v>0.009864151077403377</c:v>
                </c:pt>
                <c:pt idx="4">
                  <c:v>0.00863793381785441</c:v>
                </c:pt>
                <c:pt idx="5">
                  <c:v>0.00479615674505409</c:v>
                </c:pt>
                <c:pt idx="7">
                  <c:v>0.0005031194959345831</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0.05252060661466229</c:v>
                </c:pt>
                <c:pt idx="2">
                  <c:v>0.04993714287014782</c:v>
                </c:pt>
                <c:pt idx="3">
                  <c:v>0.11115435261001685</c:v>
                </c:pt>
                <c:pt idx="4">
                  <c:v>0.44456176938249176</c:v>
                </c:pt>
                <c:pt idx="5">
                  <c:v>0.13567675574807833</c:v>
                </c:pt>
                <c:pt idx="6">
                  <c:v>0.1750366434426072</c:v>
                </c:pt>
                <c:pt idx="7">
                  <c:v>0.014649568460043089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0.004744770112036312</c:v>
                </c:pt>
                <c:pt idx="3">
                  <c:v>0.007837837534944606</c:v>
                </c:pt>
                <c:pt idx="4">
                  <c:v>0.008507269597207124</c:v>
                </c:pt>
                <c:pt idx="5">
                  <c:v>0.002602572302705014</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0.000794037433541374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0.000794037433541374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0.0032853400936799348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0.0050338870476816676</c:v>
                </c:pt>
                <c:pt idx="3">
                  <c:v>0.0015718313699625475</c:v>
                </c:pt>
                <c:pt idx="4">
                  <c:v>0.002895219104380691</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0.022249634664269</c:v>
                </c:pt>
                <c:pt idx="2">
                  <c:v>0.001900036170611335</c:v>
                </c:pt>
                <c:pt idx="3">
                  <c:v>0.004714186641139271</c:v>
                </c:pt>
                <c:pt idx="4">
                  <c:v>0.0021517942985416626</c:v>
                </c:pt>
                <c:pt idx="5">
                  <c:v>0.0075598068776584985</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0.014914837206245488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0.010353098178106073</c:v>
                </c:pt>
                <c:pt idx="4">
                  <c:v>0.0006424642571946711</c:v>
                </c:pt>
                <c:pt idx="5">
                  <c:v>0.007151443288482456</c:v>
                </c:pt>
                <c:pt idx="6">
                  <c:v>0.0008257869772598131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0.005611565051667038</c:v>
                </c:pt>
                <c:pt idx="1">
                  <c:v>0.028727823632849547</c:v>
                </c:pt>
                <c:pt idx="2">
                  <c:v>0.020393618002738395</c:v>
                </c:pt>
                <c:pt idx="3">
                  <c:v>0.0615450583958569</c:v>
                </c:pt>
                <c:pt idx="4">
                  <c:v>0.04942763227337583</c:v>
                </c:pt>
                <c:pt idx="5">
                  <c:v>0.015573466733939306</c:v>
                </c:pt>
                <c:pt idx="6">
                  <c:v>0.20595087998325035</c:v>
                </c:pt>
                <c:pt idx="7">
                  <c:v>0.06731582501818519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0.020392201698828032</c:v>
                </c:pt>
                <c:pt idx="3">
                  <c:v>0.0037465588447935954</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0.07969429786235349</c:v>
                </c:pt>
                <c:pt idx="7">
                  <c:v>0.014220223078008774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0.02805724463005154</c:v>
                </c:pt>
                <c:pt idx="3">
                  <c:v>0.023530138735611737</c:v>
                </c:pt>
                <c:pt idx="4">
                  <c:v>0.009403634694543746</c:v>
                </c:pt>
                <c:pt idx="5">
                  <c:v>0.0038312246397154163</c:v>
                </c:pt>
                <c:pt idx="6">
                  <c:v>0.0427150903296133</c:v>
                </c:pt>
                <c:pt idx="7">
                  <c:v>0.0034084003960207793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0.0015894250048941868</c:v>
                </c:pt>
                <c:pt idx="6">
                  <c:v>0.00764925949669734</c:v>
                </c:pt>
                <c:pt idx="7">
                  <c:v>0.0019516155644611222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0.03865825258026234</c:v>
                </c:pt>
                <c:pt idx="2">
                  <c:v>0.014929459319634195</c:v>
                </c:pt>
                <c:pt idx="3">
                  <c:v>0.07302226124494846</c:v>
                </c:pt>
                <c:pt idx="4">
                  <c:v>0.03963887233615541</c:v>
                </c:pt>
                <c:pt idx="5">
                  <c:v>0.01909419925917334</c:v>
                </c:pt>
                <c:pt idx="6">
                  <c:v>0.014280799101590988</c:v>
                </c:pt>
                <c:pt idx="7">
                  <c:v>0.007103848128727057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0.005720733628347319</c:v>
                </c:pt>
                <c:pt idx="2">
                  <c:v>0.006534240250360866</c:v>
                </c:pt>
                <c:pt idx="3">
                  <c:v>0.0017922257254141412</c:v>
                </c:pt>
                <c:pt idx="4">
                  <c:v>0.00838904483170007</c:v>
                </c:pt>
                <c:pt idx="5">
                  <c:v>0.004212538922618136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0.0012639797677416814</c:v>
                </c:pt>
                <c:pt idx="2">
                  <c:v>0.005114394105184465</c:v>
                </c:pt>
                <c:pt idx="3">
                  <c:v>0.010556655190431979</c:v>
                </c:pt>
                <c:pt idx="4">
                  <c:v>0.008694022988901186</c:v>
                </c:pt>
                <c:pt idx="5">
                  <c:v>0.0051234513700321805</c:v>
                </c:pt>
                <c:pt idx="7">
                  <c:v>0.0005436190636656134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0.005047359832318885</c:v>
                </c:pt>
                <c:pt idx="3">
                  <c:v>0.008437137481278178</c:v>
                </c:pt>
                <c:pt idx="4">
                  <c:v>0.008551305629535242</c:v>
                </c:pt>
                <c:pt idx="5">
                  <c:v>0.002823076130274336</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0.0008677633179987338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0.0008677633179987338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0.003500826227611103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0.0053762432471140455</c:v>
                </c:pt>
                <c:pt idx="3">
                  <c:v>0.0016938533483580945</c:v>
                </c:pt>
                <c:pt idx="4">
                  <c:v>0.0029454267122191844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0.015906791888057215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0.014246296978898032</c:v>
                </c:pt>
                <c:pt idx="5">
                  <c:v>0.009735973252941928</c:v>
                </c:pt>
                <c:pt idx="6">
                  <c:v>0.0010909139239368326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0.008352576587490414</c:v>
                </c:pt>
                <c:pt idx="1">
                  <c:v>0.014016363089530186</c:v>
                </c:pt>
                <c:pt idx="2">
                  <c:v>0.009361326855851042</c:v>
                </c:pt>
                <c:pt idx="3">
                  <c:v>0.042963320054288226</c:v>
                </c:pt>
                <c:pt idx="4">
                  <c:v>0.03035401401086985</c:v>
                </c:pt>
                <c:pt idx="5">
                  <c:v>0.011043949692322705</c:v>
                </c:pt>
                <c:pt idx="6">
                  <c:v>0.2663830079921445</c:v>
                </c:pt>
                <c:pt idx="7">
                  <c:v>0.06742268924493902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0.009360762300833662</c:v>
                </c:pt>
                <c:pt idx="3">
                  <c:v>0.001964739867394896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0.12244857143547376</c:v>
                </c:pt>
                <c:pt idx="7">
                  <c:v>0.018524348837005804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0.041984860685089886</c:v>
                </c:pt>
                <c:pt idx="3">
                  <c:v>0.01086008205095598</c:v>
                </c:pt>
                <c:pt idx="4">
                  <c:v>0.004318176584964284</c:v>
                </c:pt>
                <c:pt idx="5">
                  <c:v>0.005998915008858786</c:v>
                </c:pt>
                <c:pt idx="6">
                  <c:v>0.06789403406682377</c:v>
                </c:pt>
                <c:pt idx="7">
                  <c:v>0.0053503258570239695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0.0022309523024157426</c:v>
                </c:pt>
                <c:pt idx="6">
                  <c:v>0.013089433899956496</c:v>
                </c:pt>
                <c:pt idx="7">
                  <c:v>0.0033623441003901708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0.024240790304453787</c:v>
                </c:pt>
                <c:pt idx="2">
                  <c:v>0.010858566641147626</c:v>
                </c:pt>
                <c:pt idx="3">
                  <c:v>0.032525433386112454</c:v>
                </c:pt>
                <c:pt idx="4">
                  <c:v>0.03249132177078148</c:v>
                </c:pt>
                <c:pt idx="5">
                  <c:v>0.011831319440183055</c:v>
                </c:pt>
                <c:pt idx="6">
                  <c:v>0.017679504505542065</c:v>
                </c:pt>
                <c:pt idx="7">
                  <c:v>0.0032381583326267028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0.00314407896264112</c:v>
                </c:pt>
                <c:pt idx="2">
                  <c:v>0.004129557552476821</c:v>
                </c:pt>
                <c:pt idx="4">
                  <c:v>0.005809607459486297</c:v>
                </c:pt>
                <c:pt idx="5">
                  <c:v>0.0036818192983485766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0.001531322091813889</c:v>
                </c:pt>
                <c:pt idx="3">
                  <c:v>0.009540411875393938</c:v>
                </c:pt>
                <c:pt idx="4">
                  <c:v>0.002779116005397273</c:v>
                </c:pt>
                <c:pt idx="5">
                  <c:v>0.004260092281942123</c:v>
                </c:pt>
                <c:pt idx="7">
                  <c:v>0.0008553993481631433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0.0068490983491336956</c:v>
                </c:pt>
                <c:pt idx="4">
                  <c:v>0.002575313566012603</c:v>
                </c:pt>
                <c:pt idx="5">
                  <c:v>0.0019985362928608462</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0.0007915796466367601</c:v>
                </c:pt>
                <c:pt idx="7">
                  <c:v>0.0015605175140062833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0.008020824840383864</c:v>
                </c:pt>
                <c:pt idx="3">
                  <c:v>0.00264936877012217</c:v>
                </c:pt>
                <c:pt idx="4">
                  <c:v>0.0023439286501320024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0.023503927810573828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0.01652582573016724</c:v>
                </c:pt>
                <c:pt idx="2">
                  <c:v>0.04789274601489564</c:v>
                </c:pt>
                <c:pt idx="3">
                  <c:v>0.04021679137248125</c:v>
                </c:pt>
                <c:pt idx="4">
                  <c:v>0.24944023448036315</c:v>
                </c:pt>
                <c:pt idx="5">
                  <c:v>0.11643989992771371</c:v>
                </c:pt>
                <c:pt idx="6">
                  <c:v>0.1627808568707171</c:v>
                </c:pt>
                <c:pt idx="7">
                  <c:v>0.008568330475548972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0.04690501914515402</c:v>
                </c:pt>
                <c:pt idx="3">
                  <c:v>0.0014773132416535078</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0.011407711693623543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0.0267691168430033</c:v>
                </c:pt>
                <c:pt idx="3">
                  <c:v>0.000989335673239924</c:v>
                </c:pt>
                <c:pt idx="4">
                  <c:v>0.04628217675665058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0.009225664041491749</c:v>
                </c:pt>
                <c:pt idx="2">
                  <c:v>0.001900036170611335</c:v>
                </c:pt>
                <c:pt idx="3">
                  <c:v>0.056523466674891186</c:v>
                </c:pt>
                <c:pt idx="4">
                  <c:v>0.1268658098571626</c:v>
                </c:pt>
                <c:pt idx="5">
                  <c:v>0.01487354529829532</c:v>
                </c:pt>
                <c:pt idx="6">
                  <c:v>0.000848074878266548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0.005933502736417794</c:v>
                </c:pt>
                <c:pt idx="4">
                  <c:v>0.0007628475319659446</c:v>
                </c:pt>
                <c:pt idx="5">
                  <c:v>0.007111774722934608</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0.01151322565964671</c:v>
                </c:pt>
                <c:pt idx="4">
                  <c:v>0.007732419721294021</c:v>
                </c:pt>
                <c:pt idx="5">
                  <c:v>0.004363310522069292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0.008152199717023237</c:v>
                </c:pt>
                <c:pt idx="4">
                  <c:v>0.007652528893914634</c:v>
                </c:pt>
                <c:pt idx="5">
                  <c:v>0.004363310522069292</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0.0035567113827713157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0.0019115332297577794</c:v>
                </c:pt>
                <c:pt idx="4">
                  <c:v>0.014241128567021458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0.002184833628921547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0.004193708802807073</c:v>
                </c:pt>
                <c:pt idx="1">
                  <c:v>0.11551032311749045</c:v>
                </c:pt>
                <c:pt idx="2">
                  <c:v>0.06569491407346192</c:v>
                </c:pt>
                <c:pt idx="3">
                  <c:v>0.2675428262952296</c:v>
                </c:pt>
                <c:pt idx="4">
                  <c:v>0.15891261200232817</c:v>
                </c:pt>
                <c:pt idx="5">
                  <c:v>0.06239172395267323</c:v>
                </c:pt>
                <c:pt idx="6">
                  <c:v>0.17758546766440794</c:v>
                </c:pt>
                <c:pt idx="7">
                  <c:v>0.10167624821662154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0.005447352735852206</c:v>
                </c:pt>
                <c:pt idx="4">
                  <c:v>0.0014380403420953221</c:v>
                </c:pt>
                <c:pt idx="5">
                  <c:v>0.0038954000757044586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0.002153732072383319</c:v>
                </c:pt>
                <c:pt idx="1">
                  <c:v>0.04731533599386516</c:v>
                </c:pt>
                <c:pt idx="2">
                  <c:v>0.03431615608747432</c:v>
                </c:pt>
                <c:pt idx="3">
                  <c:v>0.08509149036707536</c:v>
                </c:pt>
                <c:pt idx="4">
                  <c:v>0.07365207602784166</c:v>
                </c:pt>
                <c:pt idx="5">
                  <c:v>0.021024154316017365</c:v>
                </c:pt>
                <c:pt idx="6">
                  <c:v>0.12962353680066446</c:v>
                </c:pt>
                <c:pt idx="7">
                  <c:v>0.0672927603371305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0.03431365785554686</c:v>
                </c:pt>
                <c:pt idx="3">
                  <c:v>0.006011619729369869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0.08166373971660187</c:v>
                </c:pt>
                <c:pt idx="2">
                  <c:v>0.010340432622765534</c:v>
                </c:pt>
                <c:pt idx="3">
                  <c:v>0.022635266276401587</c:v>
                </c:pt>
                <c:pt idx="4">
                  <c:v>0.014473851654093749</c:v>
                </c:pt>
                <c:pt idx="5">
                  <c:v>0.019754864490616</c:v>
                </c:pt>
                <c:pt idx="6">
                  <c:v>0.0011045014339659607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0.02574059959239454</c:v>
                </c:pt>
                <c:pt idx="7">
                  <c:v>0.008793296329870049</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0.01048628470823932</c:v>
                </c:pt>
                <c:pt idx="3">
                  <c:v>0.03962993798759843</c:v>
                </c:pt>
                <c:pt idx="4">
                  <c:v>0.015840049271023254</c:v>
                </c:pt>
                <c:pt idx="5">
                  <c:v>0.001095252013176561</c:v>
                </c:pt>
                <c:pt idx="6">
                  <c:v>0.010930923141873456</c:v>
                </c:pt>
                <c:pt idx="7">
                  <c:v>0.0009573217444820127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0.0007807522364339838</c:v>
                </c:pt>
                <c:pt idx="6">
                  <c:v>0.0007782412273826846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0.056780303820230735</c:v>
                </c:pt>
                <c:pt idx="2">
                  <c:v>0.02010956718329598</c:v>
                </c:pt>
                <c:pt idx="3">
                  <c:v>0.12423725080710733</c:v>
                </c:pt>
                <c:pt idx="4">
                  <c:v>0.04806500331330595</c:v>
                </c:pt>
                <c:pt idx="5">
                  <c:v>0.028324745508974066</c:v>
                </c:pt>
                <c:pt idx="6">
                  <c:v>0.010010588737163078</c:v>
                </c:pt>
                <c:pt idx="7">
                  <c:v>0.012015662624304112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0.008997029394762095</c:v>
                </c:pt>
                <c:pt idx="2">
                  <c:v>0.0095946732779156</c:v>
                </c:pt>
                <c:pt idx="3">
                  <c:v>0.003800495858880926</c:v>
                </c:pt>
                <c:pt idx="4">
                  <c:v>0.01167515349090417</c:v>
                </c:pt>
                <c:pt idx="5">
                  <c:v>0.004883118597795839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0.0009283985951552341</c:v>
                </c:pt>
                <c:pt idx="2">
                  <c:v>0.011227394396881347</c:v>
                </c:pt>
                <c:pt idx="3">
                  <c:v>0.011868155597076139</c:v>
                </c:pt>
                <c:pt idx="4">
                  <c:v>0.01620336191986629</c:v>
                </c:pt>
                <c:pt idx="5">
                  <c:v>0.006228693328417183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0.011075314376188491</c:v>
                </c:pt>
                <c:pt idx="3">
                  <c:v>0.01046778647509499</c:v>
                </c:pt>
                <c:pt idx="4">
                  <c:v>0.016137648563535657</c:v>
                </c:pt>
                <c:pt idx="5">
                  <c:v>0.003873853585873186</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0.0018234787103835958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0.0018234787103835958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0.005966089969661176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0.0020399767304237542</c:v>
                </c:pt>
                <c:pt idx="4">
                  <c:v>0.0037140811281956973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0.0008675606242203007</c:v>
                </c:pt>
                <c:pt idx="4">
                  <c:v>0.0009651413442705514</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0.00632378433462253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0.009639250804634673</c:v>
                </c:pt>
                <c:pt idx="4">
                  <c:v>0.000605088974672483</c:v>
                </c:pt>
                <c:pt idx="5">
                  <c:v>0.006864588057211395</c:v>
                </c:pt>
                <c:pt idx="6">
                  <c:v>0.0007673821154416792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0.005148716145041148</c:v>
                </c:pt>
                <c:pt idx="1">
                  <c:v>0.02722983454643458</c:v>
                </c:pt>
                <c:pt idx="2">
                  <c:v>0.019944611904981403</c:v>
                </c:pt>
                <c:pt idx="3">
                  <c:v>0.05896120783776677</c:v>
                </c:pt>
                <c:pt idx="4">
                  <c:v>0.0602985218534753</c:v>
                </c:pt>
                <c:pt idx="5">
                  <c:v>0.019009406729102386</c:v>
                </c:pt>
                <c:pt idx="6">
                  <c:v>0.2128814276426981</c:v>
                </c:pt>
                <c:pt idx="7">
                  <c:v>0.06292884670385245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0.08281566368560543</c:v>
                </c:pt>
                <c:pt idx="7">
                  <c:v>0.013342947881433672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0.027146482512819814</c:v>
                </c:pt>
                <c:pt idx="3">
                  <c:v>0.022456383141926477</c:v>
                </c:pt>
                <c:pt idx="4">
                  <c:v>0.009606672843289091</c:v>
                </c:pt>
                <c:pt idx="5">
                  <c:v>0.003737602130832252</c:v>
                </c:pt>
                <c:pt idx="6">
                  <c:v>0.04295396231566427</c:v>
                </c:pt>
                <c:pt idx="7">
                  <c:v>0.0034278160994926227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0.0014681474547342714</c:v>
                </c:pt>
                <c:pt idx="6">
                  <c:v>0.007081716511332668</c:v>
                </c:pt>
                <c:pt idx="7">
                  <c:v>0.0017828699187413127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0.0365186878870416</c:v>
                </c:pt>
                <c:pt idx="2">
                  <c:v>0.013985867923240676</c:v>
                </c:pt>
                <c:pt idx="3">
                  <c:v>0.07134155868511204</c:v>
                </c:pt>
                <c:pt idx="4">
                  <c:v>0.0422285871954624</c:v>
                </c:pt>
                <c:pt idx="5">
                  <c:v>0.017767619177918595</c:v>
                </c:pt>
                <c:pt idx="6">
                  <c:v>0.013440142320755287</c:v>
                </c:pt>
                <c:pt idx="7">
                  <c:v>0.006571146760576763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0.003013640179718653</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0.0011636441179462887</c:v>
                </c:pt>
                <c:pt idx="2">
                  <c:v>0.0048058951160129745</c:v>
                </c:pt>
                <c:pt idx="3">
                  <c:v>0.009864151077403377</c:v>
                </c:pt>
                <c:pt idx="4">
                  <c:v>0.00863793381785441</c:v>
                </c:pt>
                <c:pt idx="5">
                  <c:v>0.00479615674505409</c:v>
                </c:pt>
                <c:pt idx="7">
                  <c:v>0.0005031194959345831</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0.000794037433541374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0.0032853400936799348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0.0050338870476816676</c:v>
                </c:pt>
                <c:pt idx="3">
                  <c:v>0.0015718313699625475</c:v>
                </c:pt>
                <c:pt idx="4">
                  <c:v>0.002895219104380691</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0.014914837206245488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0.010353098178106073</c:v>
                </c:pt>
                <c:pt idx="4">
                  <c:v>0.0006424642571946711</c:v>
                </c:pt>
                <c:pt idx="5">
                  <c:v>0.007151443288482456</c:v>
                </c:pt>
                <c:pt idx="6">
                  <c:v>0.0008257869772598131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0.005611565051667038</c:v>
                </c:pt>
                <c:pt idx="1">
                  <c:v>0.028727823632849547</c:v>
                </c:pt>
                <c:pt idx="2">
                  <c:v>0.020393618002738395</c:v>
                </c:pt>
                <c:pt idx="3">
                  <c:v>0.0615450583958569</c:v>
                </c:pt>
                <c:pt idx="4">
                  <c:v>0.04942763227337583</c:v>
                </c:pt>
                <c:pt idx="5">
                  <c:v>0.015573466733939306</c:v>
                </c:pt>
                <c:pt idx="6">
                  <c:v>0.20595087998325035</c:v>
                </c:pt>
                <c:pt idx="7">
                  <c:v>0.06731582501818519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0.07969429786235349</c:v>
                </c:pt>
                <c:pt idx="7">
                  <c:v>0.014220223078008774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0.02805724463005154</c:v>
                </c:pt>
                <c:pt idx="3">
                  <c:v>0.023530138735611737</c:v>
                </c:pt>
                <c:pt idx="4">
                  <c:v>0.009403634694543746</c:v>
                </c:pt>
                <c:pt idx="5">
                  <c:v>0.0038312246397154163</c:v>
                </c:pt>
                <c:pt idx="6">
                  <c:v>0.0427150903296133</c:v>
                </c:pt>
                <c:pt idx="7">
                  <c:v>0.0034084003960207793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0.0015894250048941868</c:v>
                </c:pt>
                <c:pt idx="6">
                  <c:v>0.00764925949669734</c:v>
                </c:pt>
                <c:pt idx="7">
                  <c:v>0.0019516155644611222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0.03865825258026234</c:v>
                </c:pt>
                <c:pt idx="2">
                  <c:v>0.014929459319634195</c:v>
                </c:pt>
                <c:pt idx="3">
                  <c:v>0.07302226124494846</c:v>
                </c:pt>
                <c:pt idx="4">
                  <c:v>0.03963887233615541</c:v>
                </c:pt>
                <c:pt idx="5">
                  <c:v>0.01909419925917334</c:v>
                </c:pt>
                <c:pt idx="6">
                  <c:v>0.014280799101590988</c:v>
                </c:pt>
                <c:pt idx="7">
                  <c:v>0.007103848128727057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0.0032649315722433907</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0.0012639797677416814</c:v>
                </c:pt>
                <c:pt idx="2">
                  <c:v>0.005114394105184465</c:v>
                </c:pt>
                <c:pt idx="3">
                  <c:v>0.010556655190431979</c:v>
                </c:pt>
                <c:pt idx="4">
                  <c:v>0.008694022988901186</c:v>
                </c:pt>
                <c:pt idx="5">
                  <c:v>0.0051234513700321805</c:v>
                </c:pt>
                <c:pt idx="7">
                  <c:v>0.0005436190636656134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0.0008677633179987338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0.003500826227611103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0.0053762432471140455</c:v>
                </c:pt>
                <c:pt idx="3">
                  <c:v>0.0016938533483580945</c:v>
                </c:pt>
                <c:pt idx="4">
                  <c:v>0.0029454267122191844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0.015906791888057215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0.014246296978898032</c:v>
                </c:pt>
                <c:pt idx="5">
                  <c:v>0.009735973252941928</c:v>
                </c:pt>
                <c:pt idx="6">
                  <c:v>0.0010909139239368326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0.008352576587490414</c:v>
                </c:pt>
                <c:pt idx="1">
                  <c:v>0.014016363089530186</c:v>
                </c:pt>
                <c:pt idx="2">
                  <c:v>0.009361326855851042</c:v>
                </c:pt>
                <c:pt idx="3">
                  <c:v>0.042963320054288226</c:v>
                </c:pt>
                <c:pt idx="4">
                  <c:v>0.03035401401086985</c:v>
                </c:pt>
                <c:pt idx="5">
                  <c:v>0.011043949692322705</c:v>
                </c:pt>
                <c:pt idx="6">
                  <c:v>0.2663830079921445</c:v>
                </c:pt>
                <c:pt idx="7">
                  <c:v>0.06742268924493902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0.010182603192722815</c:v>
                </c:pt>
                <c:pt idx="1">
                  <c:v>0.09206397015082488</c:v>
                </c:pt>
                <c:pt idx="2">
                  <c:v>0.03875317524807164</c:v>
                </c:pt>
                <c:pt idx="3">
                  <c:v>0.17530253037154014</c:v>
                </c:pt>
                <c:pt idx="4">
                  <c:v>0.12427202378913438</c:v>
                </c:pt>
                <c:pt idx="5">
                  <c:v>0.05312455760596804</c:v>
                </c:pt>
                <c:pt idx="6">
                  <c:v>0.36037368364421235</c:v>
                </c:pt>
                <c:pt idx="7">
                  <c:v>0.1067681003980621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0.12244857143547376</c:v>
                </c:pt>
                <c:pt idx="7">
                  <c:v>0.018524348837005804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0.041984860685089886</c:v>
                </c:pt>
                <c:pt idx="3">
                  <c:v>0.01086008205095598</c:v>
                </c:pt>
                <c:pt idx="4">
                  <c:v>0.004318176584964284</c:v>
                </c:pt>
                <c:pt idx="5">
                  <c:v>0.005998915008858786</c:v>
                </c:pt>
                <c:pt idx="6">
                  <c:v>0.06789403406682377</c:v>
                </c:pt>
                <c:pt idx="7">
                  <c:v>0.0053503258570239695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0.0022309523024157426</c:v>
                </c:pt>
                <c:pt idx="6">
                  <c:v>0.013089433899956496</c:v>
                </c:pt>
                <c:pt idx="7">
                  <c:v>0.0033623441003901708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0.024240790304453787</c:v>
                </c:pt>
                <c:pt idx="2">
                  <c:v>0.010858566641147626</c:v>
                </c:pt>
                <c:pt idx="3">
                  <c:v>0.032525433386112454</c:v>
                </c:pt>
                <c:pt idx="4">
                  <c:v>0.03249132177078148</c:v>
                </c:pt>
                <c:pt idx="5">
                  <c:v>0.011831319440183055</c:v>
                </c:pt>
                <c:pt idx="6">
                  <c:v>0.017679504505542065</c:v>
                </c:pt>
                <c:pt idx="7">
                  <c:v>0.0032381583326267028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0.0056571589283753885</c:v>
                </c:pt>
                <c:pt idx="2">
                  <c:v>0.030726877835645646</c:v>
                </c:pt>
                <c:pt idx="3">
                  <c:v>0.013032383738995429</c:v>
                </c:pt>
                <c:pt idx="4">
                  <c:v>0.016872658876419356</c:v>
                </c:pt>
                <c:pt idx="5">
                  <c:v>0.0072928990913613025</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0.001531322091813889</c:v>
                </c:pt>
                <c:pt idx="3">
                  <c:v>0.009540411875393938</c:v>
                </c:pt>
                <c:pt idx="4">
                  <c:v>0.002779116005397273</c:v>
                </c:pt>
                <c:pt idx="5">
                  <c:v>0.004260092281942123</c:v>
                </c:pt>
                <c:pt idx="7">
                  <c:v>0.0008553993481631433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0.0007915796466367601</c:v>
                </c:pt>
                <c:pt idx="7">
                  <c:v>0.0015605175140062833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0.008020824840383864</c:v>
                </c:pt>
                <c:pt idx="3">
                  <c:v>0.00264936877012217</c:v>
                </c:pt>
                <c:pt idx="4">
                  <c:v>0.0023439286501320024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0.023503927810573828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0.01652582573016724</c:v>
                </c:pt>
                <c:pt idx="2">
                  <c:v>0.04789274601489564</c:v>
                </c:pt>
                <c:pt idx="3">
                  <c:v>0.04021679137248125</c:v>
                </c:pt>
                <c:pt idx="4">
                  <c:v>0.24944023448036315</c:v>
                </c:pt>
                <c:pt idx="5">
                  <c:v>0.11643989992771371</c:v>
                </c:pt>
                <c:pt idx="6">
                  <c:v>0.1627808568707171</c:v>
                </c:pt>
                <c:pt idx="7">
                  <c:v>0.008568330475548972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0.011407711693623543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0.0267691168430033</c:v>
                </c:pt>
                <c:pt idx="3">
                  <c:v>0.000989335673239924</c:v>
                </c:pt>
                <c:pt idx="4">
                  <c:v>0.04628217675665058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0.009225664041491749</c:v>
                </c:pt>
                <c:pt idx="2">
                  <c:v>0.001900036170611335</c:v>
                </c:pt>
                <c:pt idx="3">
                  <c:v>0.056523466674891186</c:v>
                </c:pt>
                <c:pt idx="4">
                  <c:v>0.1268658098571626</c:v>
                </c:pt>
                <c:pt idx="5">
                  <c:v>0.01487354529829532</c:v>
                </c:pt>
                <c:pt idx="6">
                  <c:v>0.000848074878266548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0.01151322565964671</c:v>
                </c:pt>
                <c:pt idx="4">
                  <c:v>0.007732419721294021</c:v>
                </c:pt>
                <c:pt idx="5">
                  <c:v>0.004363310522069292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0.0035567113827713157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0.0019115332297577794</c:v>
                </c:pt>
                <c:pt idx="4">
                  <c:v>0.014241128567021458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0.002184833628921547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0.005447352735852206</c:v>
                </c:pt>
                <c:pt idx="4">
                  <c:v>0.0014380403420953221</c:v>
                </c:pt>
                <c:pt idx="5">
                  <c:v>0.0038954000757044586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0.002153732072383319</c:v>
                </c:pt>
                <c:pt idx="1">
                  <c:v>0.04731533599386516</c:v>
                </c:pt>
                <c:pt idx="2">
                  <c:v>0.03431615608747432</c:v>
                </c:pt>
                <c:pt idx="3">
                  <c:v>0.08509149036707536</c:v>
                </c:pt>
                <c:pt idx="4">
                  <c:v>0.07365207602784166</c:v>
                </c:pt>
                <c:pt idx="5">
                  <c:v>0.021024154316017365</c:v>
                </c:pt>
                <c:pt idx="6">
                  <c:v>0.12962353680066446</c:v>
                </c:pt>
                <c:pt idx="7">
                  <c:v>0.0672927603371305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0.02574059959239454</c:v>
                </c:pt>
                <c:pt idx="7">
                  <c:v>0.008793296329870049</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0.01048628470823932</c:v>
                </c:pt>
                <c:pt idx="3">
                  <c:v>0.03962993798759843</c:v>
                </c:pt>
                <c:pt idx="4">
                  <c:v>0.015840049271023254</c:v>
                </c:pt>
                <c:pt idx="5">
                  <c:v>0.001095252013176561</c:v>
                </c:pt>
                <c:pt idx="6">
                  <c:v>0.010930923141873456</c:v>
                </c:pt>
                <c:pt idx="7">
                  <c:v>0.0009573217444820127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0.0007807522364339838</c:v>
                </c:pt>
                <c:pt idx="6">
                  <c:v>0.0007782412273826846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0.056780303820230735</c:v>
                </c:pt>
                <c:pt idx="2">
                  <c:v>0.02010956718329598</c:v>
                </c:pt>
                <c:pt idx="3">
                  <c:v>0.12423725080710733</c:v>
                </c:pt>
                <c:pt idx="4">
                  <c:v>0.04806500331330595</c:v>
                </c:pt>
                <c:pt idx="5">
                  <c:v>0.028324745508974066</c:v>
                </c:pt>
                <c:pt idx="6">
                  <c:v>0.010010588737163078</c:v>
                </c:pt>
                <c:pt idx="7">
                  <c:v>0.012015662624304112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0.007096876989533178</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0.0009283985951552341</c:v>
                </c:pt>
                <c:pt idx="2">
                  <c:v>0.011227394396881347</c:v>
                </c:pt>
                <c:pt idx="3">
                  <c:v>0.011868155597076139</c:v>
                </c:pt>
                <c:pt idx="4">
                  <c:v>0.01620336191986629</c:v>
                </c:pt>
                <c:pt idx="5">
                  <c:v>0.006228693328417183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0.0018234787103835958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0.005966089969661176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0.0020399767304237542</c:v>
                </c:pt>
                <c:pt idx="4">
                  <c:v>0.0037140811281956973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0.00632378433462253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0.010987808298781083</c:v>
                </c:pt>
                <c:pt idx="1">
                  <c:v>0.09671313639448578</c:v>
                </c:pt>
                <c:pt idx="2">
                  <c:v>0.04045589464231229</c:v>
                </c:pt>
                <c:pt idx="3">
                  <c:v>0.18229049009820741</c:v>
                </c:pt>
                <c:pt idx="4">
                  <c:v>0.11075205326239003</c:v>
                </c:pt>
                <c:pt idx="5">
                  <c:v>0.051811670014563986</c:v>
                </c:pt>
                <c:pt idx="6">
                  <c:v>0.35156405573264077</c:v>
                </c:pt>
                <c:pt idx="7">
                  <c:v>0.11395959515961379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0.0057265694119279864</c:v>
                </c:pt>
                <c:pt idx="2">
                  <c:v>0.031973801781507785</c:v>
                </c:pt>
                <c:pt idx="3">
                  <c:v>0.013975922051485914</c:v>
                </c:pt>
                <c:pt idx="4">
                  <c:v>0.01736604995473548</c:v>
                </c:pt>
                <c:pt idx="5">
                  <c:v>0.007904868694850662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0.01637340142787428</c:v>
                </c:pt>
                <c:pt idx="1">
                  <c:v>0.08178379124933727</c:v>
                </c:pt>
                <c:pt idx="2">
                  <c:v>0.020481447272063334</c:v>
                </c:pt>
                <c:pt idx="3">
                  <c:v>0.11501586541818654</c:v>
                </c:pt>
                <c:pt idx="4">
                  <c:v>0.07230199940364156</c:v>
                </c:pt>
                <c:pt idx="5">
                  <c:v>0.043289684745348084</c:v>
                </c:pt>
                <c:pt idx="6">
                  <c:v>0.4893803967651918</c:v>
                </c:pt>
                <c:pt idx="7">
                  <c:v>0.12381771104472893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0.003154534041090638</c:v>
                </c:pt>
                <c:pt idx="2">
                  <c:v>0.013751873628375148</c:v>
                </c:pt>
                <c:pt idx="3">
                  <c:v>0.009002758505182775</c:v>
                </c:pt>
                <c:pt idx="4">
                  <c:v>0.008385321258970796</c:v>
                </c:pt>
                <c:pt idx="5">
                  <c:v>0.005796766355320773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0.05252060661466229</c:v>
                </c:pt>
                <c:pt idx="2">
                  <c:v>0.04993714287014782</c:v>
                </c:pt>
                <c:pt idx="3">
                  <c:v>0.11115435261001685</c:v>
                </c:pt>
                <c:pt idx="4">
                  <c:v>0.44456176938249176</c:v>
                </c:pt>
                <c:pt idx="5">
                  <c:v>0.13567675574807833</c:v>
                </c:pt>
                <c:pt idx="6">
                  <c:v>0.1750366434426072</c:v>
                </c:pt>
                <c:pt idx="7">
                  <c:v>0.014649568460043089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0.04704937982979487</c:v>
                </c:pt>
                <c:pt idx="3">
                  <c:v>0.015563015695094539</c:v>
                </c:pt>
                <c:pt idx="4">
                  <c:v>0.008415376425880578</c:v>
                </c:pt>
                <c:pt idx="5">
                  <c:v>0.0114750852450039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01/07/2025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7/1/2025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0.xml"/><Relationship Id="rId7" Type="http://schemas.openxmlformats.org/officeDocument/2006/relationships/chart" Target="../charts/chart101.xml"/><Relationship Id="rId8" Type="http://schemas.openxmlformats.org/officeDocument/2006/relationships/chart" Target="../charts/chart102.xml"/><Relationship Id="rId9" Type="http://schemas.openxmlformats.org/officeDocument/2006/relationships/chart" Target="../charts/chart103.xml"/><Relationship Id="rId10" Type="http://schemas.openxmlformats.org/officeDocument/2006/relationships/chart" Target="../charts/chart104.xml"/><Relationship Id="rId11" Type="http://schemas.openxmlformats.org/officeDocument/2006/relationships/chart" Target="../charts/chart105.xml"/><Relationship Id="rId12" Type="http://schemas.openxmlformats.org/officeDocument/2006/relationships/chart" Target="../charts/chart106.xml"/><Relationship Id="rId13" Type="http://schemas.openxmlformats.org/officeDocument/2006/relationships/chart" Target="../charts/chart107.xml"/><Relationship Id="rId14" Type="http://schemas.openxmlformats.org/officeDocument/2006/relationships/chart" Target="../charts/chart108.xml"/><Relationship Id="rId15" Type="http://schemas.openxmlformats.org/officeDocument/2006/relationships/chart" Target="../charts/chart109.xml"/><Relationship Id="rId16" Type="http://schemas.openxmlformats.org/officeDocument/2006/relationships/chart" Target="../charts/chart11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xml"/><Relationship Id="rId7" Type="http://schemas.openxmlformats.org/officeDocument/2006/relationships/chart" Target="../charts/chart112.xml"/><Relationship Id="rId8" Type="http://schemas.openxmlformats.org/officeDocument/2006/relationships/chart" Target="../charts/chart113.xml"/><Relationship Id="rId9" Type="http://schemas.openxmlformats.org/officeDocument/2006/relationships/chart" Target="../charts/chart114.xml"/><Relationship Id="rId10" Type="http://schemas.openxmlformats.org/officeDocument/2006/relationships/chart" Target="../charts/chart115.xml"/><Relationship Id="rId11" Type="http://schemas.openxmlformats.org/officeDocument/2006/relationships/chart" Target="../charts/chart116.xml"/><Relationship Id="rId12" Type="http://schemas.openxmlformats.org/officeDocument/2006/relationships/chart" Target="../charts/chart117.xml"/><Relationship Id="rId13" Type="http://schemas.openxmlformats.org/officeDocument/2006/relationships/chart" Target="../charts/chart118.xml"/><Relationship Id="rId14" Type="http://schemas.openxmlformats.org/officeDocument/2006/relationships/chart" Target="../charts/chart119.xml"/><Relationship Id="rId15" Type="http://schemas.openxmlformats.org/officeDocument/2006/relationships/chart" Target="../charts/chart120.xml"/><Relationship Id="rId16" Type="http://schemas.openxmlformats.org/officeDocument/2006/relationships/chart" Target="../charts/chart121.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2.xml"/><Relationship Id="rId7" Type="http://schemas.openxmlformats.org/officeDocument/2006/relationships/chart" Target="../charts/chart123.xml"/><Relationship Id="rId8" Type="http://schemas.openxmlformats.org/officeDocument/2006/relationships/chart" Target="../charts/chart124.xml"/><Relationship Id="rId9" Type="http://schemas.openxmlformats.org/officeDocument/2006/relationships/chart" Target="../charts/chart125.xml"/><Relationship Id="rId10" Type="http://schemas.openxmlformats.org/officeDocument/2006/relationships/chart" Target="../charts/chart126.xml"/><Relationship Id="rId11" Type="http://schemas.openxmlformats.org/officeDocument/2006/relationships/chart" Target="../charts/chart127.xml"/><Relationship Id="rId12" Type="http://schemas.openxmlformats.org/officeDocument/2006/relationships/chart" Target="../charts/chart128.xml"/><Relationship Id="rId13" Type="http://schemas.openxmlformats.org/officeDocument/2006/relationships/chart" Target="../charts/chart129.xml"/><Relationship Id="rId14" Type="http://schemas.openxmlformats.org/officeDocument/2006/relationships/chart" Target="../charts/chart130.xml"/><Relationship Id="rId15" Type="http://schemas.openxmlformats.org/officeDocument/2006/relationships/chart" Target="../charts/chart131.xml"/><Relationship Id="rId16" Type="http://schemas.openxmlformats.org/officeDocument/2006/relationships/chart" Target="../charts/chart132.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4.xml"/><Relationship Id="rId7" Type="http://schemas.openxmlformats.org/officeDocument/2006/relationships/chart" Target="../charts/chart145.xml"/><Relationship Id="rId8" Type="http://schemas.openxmlformats.org/officeDocument/2006/relationships/chart" Target="../charts/chart146.xml"/><Relationship Id="rId9" Type="http://schemas.openxmlformats.org/officeDocument/2006/relationships/chart" Target="../charts/chart147.xml"/><Relationship Id="rId10" Type="http://schemas.openxmlformats.org/officeDocument/2006/relationships/chart" Target="../charts/chart148.xml"/><Relationship Id="rId11" Type="http://schemas.openxmlformats.org/officeDocument/2006/relationships/chart" Target="../charts/chart149.xml"/><Relationship Id="rId12" Type="http://schemas.openxmlformats.org/officeDocument/2006/relationships/chart" Target="../charts/chart150.xml"/><Relationship Id="rId13" Type="http://schemas.openxmlformats.org/officeDocument/2006/relationships/chart" Target="../charts/chart151.xml"/><Relationship Id="rId14" Type="http://schemas.openxmlformats.org/officeDocument/2006/relationships/chart" Target="../charts/chart152.xml"/><Relationship Id="rId15" Type="http://schemas.openxmlformats.org/officeDocument/2006/relationships/chart" Target="../charts/chart153.xml"/><Relationship Id="rId16" Type="http://schemas.openxmlformats.org/officeDocument/2006/relationships/chart" Target="../charts/chart154.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5.xml"/><Relationship Id="rId7" Type="http://schemas.openxmlformats.org/officeDocument/2006/relationships/chart" Target="../charts/chart156.xml"/><Relationship Id="rId8" Type="http://schemas.openxmlformats.org/officeDocument/2006/relationships/chart" Target="../charts/chart157.xml"/><Relationship Id="rId9" Type="http://schemas.openxmlformats.org/officeDocument/2006/relationships/chart" Target="../charts/chart158.xml"/><Relationship Id="rId10" Type="http://schemas.openxmlformats.org/officeDocument/2006/relationships/chart" Target="../charts/chart159.xml"/><Relationship Id="rId11" Type="http://schemas.openxmlformats.org/officeDocument/2006/relationships/chart" Target="../charts/chart160.xml"/><Relationship Id="rId12" Type="http://schemas.openxmlformats.org/officeDocument/2006/relationships/chart" Target="../charts/chart161.xml"/><Relationship Id="rId13" Type="http://schemas.openxmlformats.org/officeDocument/2006/relationships/chart" Target="../charts/chart162.xml"/><Relationship Id="rId14" Type="http://schemas.openxmlformats.org/officeDocument/2006/relationships/chart" Target="../charts/chart163.xml"/><Relationship Id="rId15" Type="http://schemas.openxmlformats.org/officeDocument/2006/relationships/chart" Target="../charts/chart164.xml"/><Relationship Id="rId16" Type="http://schemas.openxmlformats.org/officeDocument/2006/relationships/chart" Target="../charts/chart165.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6.xml"/><Relationship Id="rId7" Type="http://schemas.openxmlformats.org/officeDocument/2006/relationships/chart" Target="../charts/chart167.xml"/><Relationship Id="rId8" Type="http://schemas.openxmlformats.org/officeDocument/2006/relationships/chart" Target="../charts/chart168.xml"/><Relationship Id="rId9" Type="http://schemas.openxmlformats.org/officeDocument/2006/relationships/chart" Target="../charts/chart169.xml"/><Relationship Id="rId10" Type="http://schemas.openxmlformats.org/officeDocument/2006/relationships/chart" Target="../charts/chart170.xml"/><Relationship Id="rId11" Type="http://schemas.openxmlformats.org/officeDocument/2006/relationships/chart" Target="../charts/chart171.xml"/><Relationship Id="rId12" Type="http://schemas.openxmlformats.org/officeDocument/2006/relationships/chart" Target="../charts/chart172.xml"/><Relationship Id="rId13" Type="http://schemas.openxmlformats.org/officeDocument/2006/relationships/chart" Target="../charts/chart173.xml"/><Relationship Id="rId14" Type="http://schemas.openxmlformats.org/officeDocument/2006/relationships/chart" Target="../charts/chart174.xml"/><Relationship Id="rId15" Type="http://schemas.openxmlformats.org/officeDocument/2006/relationships/chart" Target="../charts/chart175.xml"/><Relationship Id="rId16" Type="http://schemas.openxmlformats.org/officeDocument/2006/relationships/chart" Target="../charts/chart176.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 Id="rId7" Type="http://schemas.openxmlformats.org/officeDocument/2006/relationships/chart" Target="../charts/chart178.xml"/><Relationship Id="rId8" Type="http://schemas.openxmlformats.org/officeDocument/2006/relationships/chart" Target="../charts/chart179.xml"/><Relationship Id="rId9" Type="http://schemas.openxmlformats.org/officeDocument/2006/relationships/chart" Target="../charts/chart180.xml"/><Relationship Id="rId10" Type="http://schemas.openxmlformats.org/officeDocument/2006/relationships/chart" Target="../charts/chart181.xml"/><Relationship Id="rId11" Type="http://schemas.openxmlformats.org/officeDocument/2006/relationships/chart" Target="../charts/chart182.xml"/><Relationship Id="rId12" Type="http://schemas.openxmlformats.org/officeDocument/2006/relationships/chart" Target="../charts/chart183.xml"/><Relationship Id="rId13" Type="http://schemas.openxmlformats.org/officeDocument/2006/relationships/chart" Target="../charts/chart184.xml"/><Relationship Id="rId14" Type="http://schemas.openxmlformats.org/officeDocument/2006/relationships/chart" Target="../charts/chart185.xml"/><Relationship Id="rId15" Type="http://schemas.openxmlformats.org/officeDocument/2006/relationships/chart" Target="../charts/chart186.xml"/><Relationship Id="rId16" Type="http://schemas.openxmlformats.org/officeDocument/2006/relationships/chart" Target="../charts/chart187.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8.xml"/><Relationship Id="rId7" Type="http://schemas.openxmlformats.org/officeDocument/2006/relationships/chart" Target="../charts/chart189.xml"/><Relationship Id="rId8" Type="http://schemas.openxmlformats.org/officeDocument/2006/relationships/chart" Target="../charts/chart190.xml"/><Relationship Id="rId9" Type="http://schemas.openxmlformats.org/officeDocument/2006/relationships/chart" Target="../charts/chart191.xml"/><Relationship Id="rId10" Type="http://schemas.openxmlformats.org/officeDocument/2006/relationships/chart" Target="../charts/chart192.xml"/><Relationship Id="rId11" Type="http://schemas.openxmlformats.org/officeDocument/2006/relationships/chart" Target="../charts/chart193.xml"/><Relationship Id="rId12" Type="http://schemas.openxmlformats.org/officeDocument/2006/relationships/chart" Target="../charts/chart194.xml"/><Relationship Id="rId13" Type="http://schemas.openxmlformats.org/officeDocument/2006/relationships/chart" Target="../charts/chart195.xml"/><Relationship Id="rId14" Type="http://schemas.openxmlformats.org/officeDocument/2006/relationships/chart" Target="../charts/chart196.xml"/><Relationship Id="rId15" Type="http://schemas.openxmlformats.org/officeDocument/2006/relationships/chart" Target="../charts/chart197.xml"/><Relationship Id="rId16" Type="http://schemas.openxmlformats.org/officeDocument/2006/relationships/chart" Target="../charts/chart198.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9.xml"/><Relationship Id="rId7" Type="http://schemas.openxmlformats.org/officeDocument/2006/relationships/chart" Target="../charts/chart200.xml"/><Relationship Id="rId8" Type="http://schemas.openxmlformats.org/officeDocument/2006/relationships/chart" Target="../charts/chart201.xml"/><Relationship Id="rId9" Type="http://schemas.openxmlformats.org/officeDocument/2006/relationships/chart" Target="../charts/chart202.xml"/><Relationship Id="rId10" Type="http://schemas.openxmlformats.org/officeDocument/2006/relationships/chart" Target="../charts/chart203.xml"/><Relationship Id="rId11" Type="http://schemas.openxmlformats.org/officeDocument/2006/relationships/chart" Target="../charts/chart204.xml"/><Relationship Id="rId12" Type="http://schemas.openxmlformats.org/officeDocument/2006/relationships/chart" Target="../charts/chart205.xml"/><Relationship Id="rId13" Type="http://schemas.openxmlformats.org/officeDocument/2006/relationships/chart" Target="../charts/chart206.xml"/><Relationship Id="rId14" Type="http://schemas.openxmlformats.org/officeDocument/2006/relationships/chart" Target="../charts/chart207.xml"/><Relationship Id="rId15" Type="http://schemas.openxmlformats.org/officeDocument/2006/relationships/chart" Target="../charts/chart208.xml"/><Relationship Id="rId16" Type="http://schemas.openxmlformats.org/officeDocument/2006/relationships/chart" Target="../charts/chart209.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xml"/><Relationship Id="rId7" Type="http://schemas.openxmlformats.org/officeDocument/2006/relationships/chart" Target="../charts/chart13.xml"/><Relationship Id="rId8" Type="http://schemas.openxmlformats.org/officeDocument/2006/relationships/chart" Target="../charts/chart14.xml"/><Relationship Id="rId9" Type="http://schemas.openxmlformats.org/officeDocument/2006/relationships/chart" Target="../charts/chart15.xml"/><Relationship Id="rId10" Type="http://schemas.openxmlformats.org/officeDocument/2006/relationships/chart" Target="../charts/chart16.xml"/><Relationship Id="rId11" Type="http://schemas.openxmlformats.org/officeDocument/2006/relationships/chart" Target="../charts/chart17.xml"/><Relationship Id="rId12" Type="http://schemas.openxmlformats.org/officeDocument/2006/relationships/chart" Target="../charts/chart18.xml"/><Relationship Id="rId13" Type="http://schemas.openxmlformats.org/officeDocument/2006/relationships/chart" Target="../charts/chart19.xml"/><Relationship Id="rId14" Type="http://schemas.openxmlformats.org/officeDocument/2006/relationships/chart" Target="../charts/chart20.xml"/><Relationship Id="rId15" Type="http://schemas.openxmlformats.org/officeDocument/2006/relationships/chart" Target="../charts/chart21.xml"/><Relationship Id="rId16" Type="http://schemas.openxmlformats.org/officeDocument/2006/relationships/chart" Target="../charts/chart22.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0.xml"/><Relationship Id="rId7" Type="http://schemas.openxmlformats.org/officeDocument/2006/relationships/chart" Target="../charts/chart211.xml"/><Relationship Id="rId8" Type="http://schemas.openxmlformats.org/officeDocument/2006/relationships/chart" Target="../charts/chart212.xml"/><Relationship Id="rId9" Type="http://schemas.openxmlformats.org/officeDocument/2006/relationships/chart" Target="../charts/chart213.xml"/><Relationship Id="rId10" Type="http://schemas.openxmlformats.org/officeDocument/2006/relationships/chart" Target="../charts/chart214.xml"/><Relationship Id="rId11" Type="http://schemas.openxmlformats.org/officeDocument/2006/relationships/chart" Target="../charts/chart215.xml"/><Relationship Id="rId12" Type="http://schemas.openxmlformats.org/officeDocument/2006/relationships/chart" Target="../charts/chart216.xml"/><Relationship Id="rId13" Type="http://schemas.openxmlformats.org/officeDocument/2006/relationships/chart" Target="../charts/chart217.xml"/><Relationship Id="rId14" Type="http://schemas.openxmlformats.org/officeDocument/2006/relationships/chart" Target="../charts/chart218.xml"/><Relationship Id="rId15" Type="http://schemas.openxmlformats.org/officeDocument/2006/relationships/chart" Target="../charts/chart219.xml"/><Relationship Id="rId16" Type="http://schemas.openxmlformats.org/officeDocument/2006/relationships/chart" Target="../charts/chart22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1.xml"/><Relationship Id="rId7" Type="http://schemas.openxmlformats.org/officeDocument/2006/relationships/chart" Target="../charts/chart222.xml"/><Relationship Id="rId8" Type="http://schemas.openxmlformats.org/officeDocument/2006/relationships/chart" Target="../charts/chart223.xml"/><Relationship Id="rId9" Type="http://schemas.openxmlformats.org/officeDocument/2006/relationships/chart" Target="../charts/chart224.xml"/><Relationship Id="rId10" Type="http://schemas.openxmlformats.org/officeDocument/2006/relationships/chart" Target="../charts/chart225.xml"/><Relationship Id="rId11" Type="http://schemas.openxmlformats.org/officeDocument/2006/relationships/chart" Target="../charts/chart226.xml"/><Relationship Id="rId12" Type="http://schemas.openxmlformats.org/officeDocument/2006/relationships/chart" Target="../charts/chart227.xml"/><Relationship Id="rId13" Type="http://schemas.openxmlformats.org/officeDocument/2006/relationships/chart" Target="../charts/chart228.xml"/><Relationship Id="rId14" Type="http://schemas.openxmlformats.org/officeDocument/2006/relationships/chart" Target="../charts/chart229.xml"/><Relationship Id="rId15" Type="http://schemas.openxmlformats.org/officeDocument/2006/relationships/chart" Target="../charts/chart230.xml"/><Relationship Id="rId16" Type="http://schemas.openxmlformats.org/officeDocument/2006/relationships/chart" Target="../charts/chart231.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2.xml"/><Relationship Id="rId7" Type="http://schemas.openxmlformats.org/officeDocument/2006/relationships/chart" Target="../charts/chart233.xml"/><Relationship Id="rId8" Type="http://schemas.openxmlformats.org/officeDocument/2006/relationships/chart" Target="../charts/chart234.xml"/><Relationship Id="rId9" Type="http://schemas.openxmlformats.org/officeDocument/2006/relationships/chart" Target="../charts/chart235.xml"/><Relationship Id="rId10" Type="http://schemas.openxmlformats.org/officeDocument/2006/relationships/chart" Target="../charts/chart236.xml"/><Relationship Id="rId11" Type="http://schemas.openxmlformats.org/officeDocument/2006/relationships/chart" Target="../charts/chart237.xml"/><Relationship Id="rId12" Type="http://schemas.openxmlformats.org/officeDocument/2006/relationships/chart" Target="../charts/chart238.xml"/><Relationship Id="rId13" Type="http://schemas.openxmlformats.org/officeDocument/2006/relationships/chart" Target="../charts/chart239.xml"/><Relationship Id="rId14" Type="http://schemas.openxmlformats.org/officeDocument/2006/relationships/chart" Target="../charts/chart240.xml"/><Relationship Id="rId15" Type="http://schemas.openxmlformats.org/officeDocument/2006/relationships/chart" Target="../charts/chart241.xml"/><Relationship Id="rId16" Type="http://schemas.openxmlformats.org/officeDocument/2006/relationships/chart" Target="../charts/chart242.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3.xml"/><Relationship Id="rId7" Type="http://schemas.openxmlformats.org/officeDocument/2006/relationships/chart" Target="../charts/chart244.xml"/><Relationship Id="rId8" Type="http://schemas.openxmlformats.org/officeDocument/2006/relationships/chart" Target="../charts/chart245.xml"/><Relationship Id="rId9" Type="http://schemas.openxmlformats.org/officeDocument/2006/relationships/chart" Target="../charts/chart246.xml"/><Relationship Id="rId10" Type="http://schemas.openxmlformats.org/officeDocument/2006/relationships/chart" Target="../charts/chart247.xml"/><Relationship Id="rId11" Type="http://schemas.openxmlformats.org/officeDocument/2006/relationships/chart" Target="../charts/chart248.xml"/><Relationship Id="rId12" Type="http://schemas.openxmlformats.org/officeDocument/2006/relationships/chart" Target="../charts/chart249.xml"/><Relationship Id="rId13" Type="http://schemas.openxmlformats.org/officeDocument/2006/relationships/chart" Target="../charts/chart250.xml"/><Relationship Id="rId14" Type="http://schemas.openxmlformats.org/officeDocument/2006/relationships/chart" Target="../charts/chart251.xml"/><Relationship Id="rId15" Type="http://schemas.openxmlformats.org/officeDocument/2006/relationships/chart" Target="../charts/chart252.xml"/><Relationship Id="rId16" Type="http://schemas.openxmlformats.org/officeDocument/2006/relationships/chart" Target="../charts/chart253.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4.xml"/><Relationship Id="rId7" Type="http://schemas.openxmlformats.org/officeDocument/2006/relationships/chart" Target="../charts/chart255.xml"/><Relationship Id="rId8" Type="http://schemas.openxmlformats.org/officeDocument/2006/relationships/chart" Target="../charts/chart256.xml"/><Relationship Id="rId9" Type="http://schemas.openxmlformats.org/officeDocument/2006/relationships/chart" Target="../charts/chart257.xml"/><Relationship Id="rId10" Type="http://schemas.openxmlformats.org/officeDocument/2006/relationships/chart" Target="../charts/chart258.xml"/><Relationship Id="rId11" Type="http://schemas.openxmlformats.org/officeDocument/2006/relationships/chart" Target="../charts/chart259.xml"/><Relationship Id="rId12" Type="http://schemas.openxmlformats.org/officeDocument/2006/relationships/chart" Target="../charts/chart260.xml"/><Relationship Id="rId13" Type="http://schemas.openxmlformats.org/officeDocument/2006/relationships/chart" Target="../charts/chart261.xml"/><Relationship Id="rId14" Type="http://schemas.openxmlformats.org/officeDocument/2006/relationships/chart" Target="../charts/chart262.xml"/><Relationship Id="rId15" Type="http://schemas.openxmlformats.org/officeDocument/2006/relationships/chart" Target="../charts/chart263.xml"/><Relationship Id="rId16" Type="http://schemas.openxmlformats.org/officeDocument/2006/relationships/chart" Target="../charts/chart264.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6.xml"/><Relationship Id="rId7" Type="http://schemas.openxmlformats.org/officeDocument/2006/relationships/chart" Target="../charts/chart277.xml"/><Relationship Id="rId8" Type="http://schemas.openxmlformats.org/officeDocument/2006/relationships/chart" Target="../charts/chart278.xml"/><Relationship Id="rId9" Type="http://schemas.openxmlformats.org/officeDocument/2006/relationships/chart" Target="../charts/chart279.xml"/><Relationship Id="rId10" Type="http://schemas.openxmlformats.org/officeDocument/2006/relationships/chart" Target="../charts/chart280.xml"/><Relationship Id="rId11" Type="http://schemas.openxmlformats.org/officeDocument/2006/relationships/chart" Target="../charts/chart281.xml"/><Relationship Id="rId12" Type="http://schemas.openxmlformats.org/officeDocument/2006/relationships/chart" Target="../charts/chart282.xml"/><Relationship Id="rId13" Type="http://schemas.openxmlformats.org/officeDocument/2006/relationships/chart" Target="../charts/chart283.xml"/><Relationship Id="rId14" Type="http://schemas.openxmlformats.org/officeDocument/2006/relationships/chart" Target="../charts/chart284.xml"/><Relationship Id="rId15" Type="http://schemas.openxmlformats.org/officeDocument/2006/relationships/chart" Target="../charts/chart285.xml"/><Relationship Id="rId16" Type="http://schemas.openxmlformats.org/officeDocument/2006/relationships/chart" Target="../charts/chart286.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7.xml"/><Relationship Id="rId7" Type="http://schemas.openxmlformats.org/officeDocument/2006/relationships/chart" Target="../charts/chart288.xml"/><Relationship Id="rId8" Type="http://schemas.openxmlformats.org/officeDocument/2006/relationships/chart" Target="../charts/chart289.xml"/><Relationship Id="rId9" Type="http://schemas.openxmlformats.org/officeDocument/2006/relationships/chart" Target="../charts/chart290.xml"/><Relationship Id="rId10" Type="http://schemas.openxmlformats.org/officeDocument/2006/relationships/chart" Target="../charts/chart291.xml"/><Relationship Id="rId11" Type="http://schemas.openxmlformats.org/officeDocument/2006/relationships/chart" Target="../charts/chart292.xml"/><Relationship Id="rId12" Type="http://schemas.openxmlformats.org/officeDocument/2006/relationships/chart" Target="../charts/chart293.xml"/><Relationship Id="rId13" Type="http://schemas.openxmlformats.org/officeDocument/2006/relationships/chart" Target="../charts/chart294.xml"/><Relationship Id="rId14" Type="http://schemas.openxmlformats.org/officeDocument/2006/relationships/chart" Target="../charts/chart295.xml"/><Relationship Id="rId15" Type="http://schemas.openxmlformats.org/officeDocument/2006/relationships/chart" Target="../charts/chart296.xml"/><Relationship Id="rId16" Type="http://schemas.openxmlformats.org/officeDocument/2006/relationships/chart" Target="../charts/chart297.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8.xml"/><Relationship Id="rId7" Type="http://schemas.openxmlformats.org/officeDocument/2006/relationships/chart" Target="../charts/chart299.xml"/><Relationship Id="rId8" Type="http://schemas.openxmlformats.org/officeDocument/2006/relationships/chart" Target="../charts/chart300.xml"/><Relationship Id="rId9" Type="http://schemas.openxmlformats.org/officeDocument/2006/relationships/chart" Target="../charts/chart301.xml"/><Relationship Id="rId10" Type="http://schemas.openxmlformats.org/officeDocument/2006/relationships/chart" Target="../charts/chart302.xml"/><Relationship Id="rId11" Type="http://schemas.openxmlformats.org/officeDocument/2006/relationships/chart" Target="../charts/chart303.xml"/><Relationship Id="rId12" Type="http://schemas.openxmlformats.org/officeDocument/2006/relationships/chart" Target="../charts/chart304.xml"/><Relationship Id="rId13" Type="http://schemas.openxmlformats.org/officeDocument/2006/relationships/chart" Target="../charts/chart305.xml"/><Relationship Id="rId14" Type="http://schemas.openxmlformats.org/officeDocument/2006/relationships/chart" Target="../charts/chart306.xml"/><Relationship Id="rId15" Type="http://schemas.openxmlformats.org/officeDocument/2006/relationships/chart" Target="../charts/chart307.xml"/><Relationship Id="rId16" Type="http://schemas.openxmlformats.org/officeDocument/2006/relationships/chart" Target="../charts/chart308.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9.xml"/><Relationship Id="rId7" Type="http://schemas.openxmlformats.org/officeDocument/2006/relationships/chart" Target="../charts/chart310.xml"/><Relationship Id="rId8" Type="http://schemas.openxmlformats.org/officeDocument/2006/relationships/chart" Target="../charts/chart311.xml"/><Relationship Id="rId9" Type="http://schemas.openxmlformats.org/officeDocument/2006/relationships/chart" Target="../charts/chart312.xml"/><Relationship Id="rId10" Type="http://schemas.openxmlformats.org/officeDocument/2006/relationships/chart" Target="../charts/chart313.xml"/><Relationship Id="rId11" Type="http://schemas.openxmlformats.org/officeDocument/2006/relationships/chart" Target="../charts/chart314.xml"/><Relationship Id="rId12" Type="http://schemas.openxmlformats.org/officeDocument/2006/relationships/chart" Target="../charts/chart315.xml"/><Relationship Id="rId13" Type="http://schemas.openxmlformats.org/officeDocument/2006/relationships/chart" Target="../charts/chart316.xml"/><Relationship Id="rId14" Type="http://schemas.openxmlformats.org/officeDocument/2006/relationships/chart" Target="../charts/chart317.xml"/><Relationship Id="rId15" Type="http://schemas.openxmlformats.org/officeDocument/2006/relationships/chart" Target="../charts/chart318.xml"/><Relationship Id="rId16" Type="http://schemas.openxmlformats.org/officeDocument/2006/relationships/chart" Target="../charts/chart319.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xml"/><Relationship Id="rId7" Type="http://schemas.openxmlformats.org/officeDocument/2006/relationships/chart" Target="../charts/chart24.xml"/><Relationship Id="rId8" Type="http://schemas.openxmlformats.org/officeDocument/2006/relationships/chart" Target="../charts/chart25.xml"/><Relationship Id="rId9" Type="http://schemas.openxmlformats.org/officeDocument/2006/relationships/chart" Target="../charts/chart26.xml"/><Relationship Id="rId10" Type="http://schemas.openxmlformats.org/officeDocument/2006/relationships/chart" Target="../charts/chart27.xml"/><Relationship Id="rId11" Type="http://schemas.openxmlformats.org/officeDocument/2006/relationships/chart" Target="../charts/chart28.xml"/><Relationship Id="rId12" Type="http://schemas.openxmlformats.org/officeDocument/2006/relationships/chart" Target="../charts/chart29.xml"/><Relationship Id="rId13" Type="http://schemas.openxmlformats.org/officeDocument/2006/relationships/chart" Target="../charts/chart30.xml"/><Relationship Id="rId14" Type="http://schemas.openxmlformats.org/officeDocument/2006/relationships/chart" Target="../charts/chart31.xml"/><Relationship Id="rId15" Type="http://schemas.openxmlformats.org/officeDocument/2006/relationships/chart" Target="../charts/chart32.xml"/><Relationship Id="rId16" Type="http://schemas.openxmlformats.org/officeDocument/2006/relationships/chart" Target="../charts/chart33.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0.xml"/><Relationship Id="rId7" Type="http://schemas.openxmlformats.org/officeDocument/2006/relationships/chart" Target="../charts/chart321.xml"/><Relationship Id="rId8" Type="http://schemas.openxmlformats.org/officeDocument/2006/relationships/chart" Target="../charts/chart322.xml"/><Relationship Id="rId9" Type="http://schemas.openxmlformats.org/officeDocument/2006/relationships/chart" Target="../charts/chart323.xml"/><Relationship Id="rId10" Type="http://schemas.openxmlformats.org/officeDocument/2006/relationships/chart" Target="../charts/chart324.xml"/><Relationship Id="rId11" Type="http://schemas.openxmlformats.org/officeDocument/2006/relationships/chart" Target="../charts/chart325.xml"/><Relationship Id="rId12" Type="http://schemas.openxmlformats.org/officeDocument/2006/relationships/chart" Target="../charts/chart326.xml"/><Relationship Id="rId13" Type="http://schemas.openxmlformats.org/officeDocument/2006/relationships/chart" Target="../charts/chart327.xml"/><Relationship Id="rId14" Type="http://schemas.openxmlformats.org/officeDocument/2006/relationships/chart" Target="../charts/chart328.xml"/><Relationship Id="rId15" Type="http://schemas.openxmlformats.org/officeDocument/2006/relationships/chart" Target="../charts/chart329.xml"/><Relationship Id="rId16" Type="http://schemas.openxmlformats.org/officeDocument/2006/relationships/chart" Target="../charts/chart33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1.xml"/><Relationship Id="rId7" Type="http://schemas.openxmlformats.org/officeDocument/2006/relationships/chart" Target="../charts/chart332.xml"/><Relationship Id="rId8" Type="http://schemas.openxmlformats.org/officeDocument/2006/relationships/chart" Target="../charts/chart333.xml"/><Relationship Id="rId9" Type="http://schemas.openxmlformats.org/officeDocument/2006/relationships/chart" Target="../charts/chart334.xml"/><Relationship Id="rId10" Type="http://schemas.openxmlformats.org/officeDocument/2006/relationships/chart" Target="../charts/chart335.xml"/><Relationship Id="rId11" Type="http://schemas.openxmlformats.org/officeDocument/2006/relationships/chart" Target="../charts/chart336.xml"/><Relationship Id="rId12" Type="http://schemas.openxmlformats.org/officeDocument/2006/relationships/chart" Target="../charts/chart337.xml"/><Relationship Id="rId13" Type="http://schemas.openxmlformats.org/officeDocument/2006/relationships/chart" Target="../charts/chart338.xml"/><Relationship Id="rId14" Type="http://schemas.openxmlformats.org/officeDocument/2006/relationships/chart" Target="../charts/chart339.xml"/><Relationship Id="rId15" Type="http://schemas.openxmlformats.org/officeDocument/2006/relationships/chart" Target="../charts/chart340.xml"/><Relationship Id="rId16" Type="http://schemas.openxmlformats.org/officeDocument/2006/relationships/chart" Target="../charts/chart341.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2.xml"/><Relationship Id="rId7" Type="http://schemas.openxmlformats.org/officeDocument/2006/relationships/chart" Target="../charts/chart343.xml"/><Relationship Id="rId8" Type="http://schemas.openxmlformats.org/officeDocument/2006/relationships/chart" Target="../charts/chart344.xml"/><Relationship Id="rId9" Type="http://schemas.openxmlformats.org/officeDocument/2006/relationships/chart" Target="../charts/chart345.xml"/><Relationship Id="rId10" Type="http://schemas.openxmlformats.org/officeDocument/2006/relationships/chart" Target="../charts/chart346.xml"/><Relationship Id="rId11" Type="http://schemas.openxmlformats.org/officeDocument/2006/relationships/chart" Target="../charts/chart347.xml"/><Relationship Id="rId12" Type="http://schemas.openxmlformats.org/officeDocument/2006/relationships/chart" Target="../charts/chart348.xml"/><Relationship Id="rId13" Type="http://schemas.openxmlformats.org/officeDocument/2006/relationships/chart" Target="../charts/chart349.xml"/><Relationship Id="rId14" Type="http://schemas.openxmlformats.org/officeDocument/2006/relationships/chart" Target="../charts/chart350.xml"/><Relationship Id="rId15" Type="http://schemas.openxmlformats.org/officeDocument/2006/relationships/chart" Target="../charts/chart351.xml"/><Relationship Id="rId16" Type="http://schemas.openxmlformats.org/officeDocument/2006/relationships/chart" Target="../charts/chart352.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 Id="rId7" Type="http://schemas.openxmlformats.org/officeDocument/2006/relationships/chart" Target="../charts/chart354.xml"/><Relationship Id="rId8" Type="http://schemas.openxmlformats.org/officeDocument/2006/relationships/chart" Target="../charts/chart355.xml"/><Relationship Id="rId9" Type="http://schemas.openxmlformats.org/officeDocument/2006/relationships/chart" Target="../charts/chart356.xml"/><Relationship Id="rId10" Type="http://schemas.openxmlformats.org/officeDocument/2006/relationships/chart" Target="../charts/chart357.xml"/><Relationship Id="rId11" Type="http://schemas.openxmlformats.org/officeDocument/2006/relationships/chart" Target="../charts/chart358.xml"/><Relationship Id="rId12" Type="http://schemas.openxmlformats.org/officeDocument/2006/relationships/chart" Target="../charts/chart359.xml"/><Relationship Id="rId13" Type="http://schemas.openxmlformats.org/officeDocument/2006/relationships/chart" Target="../charts/chart360.xml"/><Relationship Id="rId14" Type="http://schemas.openxmlformats.org/officeDocument/2006/relationships/chart" Target="../charts/chart361.xml"/><Relationship Id="rId15" Type="http://schemas.openxmlformats.org/officeDocument/2006/relationships/chart" Target="../charts/chart362.xml"/><Relationship Id="rId16" Type="http://schemas.openxmlformats.org/officeDocument/2006/relationships/chart" Target="../charts/chart363.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4.xml"/><Relationship Id="rId7" Type="http://schemas.openxmlformats.org/officeDocument/2006/relationships/chart" Target="../charts/chart365.xml"/><Relationship Id="rId8" Type="http://schemas.openxmlformats.org/officeDocument/2006/relationships/chart" Target="../charts/chart366.xml"/><Relationship Id="rId9" Type="http://schemas.openxmlformats.org/officeDocument/2006/relationships/chart" Target="../charts/chart367.xml"/><Relationship Id="rId10" Type="http://schemas.openxmlformats.org/officeDocument/2006/relationships/chart" Target="../charts/chart368.xml"/><Relationship Id="rId11" Type="http://schemas.openxmlformats.org/officeDocument/2006/relationships/chart" Target="../charts/chart369.xml"/><Relationship Id="rId12" Type="http://schemas.openxmlformats.org/officeDocument/2006/relationships/chart" Target="../charts/chart370.xml"/><Relationship Id="rId13" Type="http://schemas.openxmlformats.org/officeDocument/2006/relationships/chart" Target="../charts/chart371.xml"/><Relationship Id="rId14" Type="http://schemas.openxmlformats.org/officeDocument/2006/relationships/chart" Target="../charts/chart372.xml"/><Relationship Id="rId15" Type="http://schemas.openxmlformats.org/officeDocument/2006/relationships/chart" Target="../charts/chart373.xml"/><Relationship Id="rId16" Type="http://schemas.openxmlformats.org/officeDocument/2006/relationships/chart" Target="../charts/chart374.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5.xml"/><Relationship Id="rId7" Type="http://schemas.openxmlformats.org/officeDocument/2006/relationships/chart" Target="../charts/chart376.xml"/><Relationship Id="rId8" Type="http://schemas.openxmlformats.org/officeDocument/2006/relationships/chart" Target="../charts/chart377.xml"/><Relationship Id="rId9" Type="http://schemas.openxmlformats.org/officeDocument/2006/relationships/chart" Target="../charts/chart378.xml"/><Relationship Id="rId10" Type="http://schemas.openxmlformats.org/officeDocument/2006/relationships/chart" Target="../charts/chart379.xml"/><Relationship Id="rId11" Type="http://schemas.openxmlformats.org/officeDocument/2006/relationships/chart" Target="../charts/chart380.xml"/><Relationship Id="rId12" Type="http://schemas.openxmlformats.org/officeDocument/2006/relationships/chart" Target="../charts/chart381.xml"/><Relationship Id="rId13" Type="http://schemas.openxmlformats.org/officeDocument/2006/relationships/chart" Target="../charts/chart382.xml"/><Relationship Id="rId14" Type="http://schemas.openxmlformats.org/officeDocument/2006/relationships/chart" Target="../charts/chart383.xml"/><Relationship Id="rId15" Type="http://schemas.openxmlformats.org/officeDocument/2006/relationships/chart" Target="../charts/chart384.xml"/><Relationship Id="rId16" Type="http://schemas.openxmlformats.org/officeDocument/2006/relationships/chart" Target="../charts/chart385.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6.xml"/><Relationship Id="rId7" Type="http://schemas.openxmlformats.org/officeDocument/2006/relationships/chart" Target="../charts/chart387.xml"/><Relationship Id="rId8" Type="http://schemas.openxmlformats.org/officeDocument/2006/relationships/chart" Target="../charts/chart388.xml"/><Relationship Id="rId9" Type="http://schemas.openxmlformats.org/officeDocument/2006/relationships/chart" Target="../charts/chart389.xml"/><Relationship Id="rId10" Type="http://schemas.openxmlformats.org/officeDocument/2006/relationships/chart" Target="../charts/chart390.xml"/><Relationship Id="rId11" Type="http://schemas.openxmlformats.org/officeDocument/2006/relationships/chart" Target="../charts/chart391.xml"/><Relationship Id="rId12" Type="http://schemas.openxmlformats.org/officeDocument/2006/relationships/chart" Target="../charts/chart392.xml"/><Relationship Id="rId13" Type="http://schemas.openxmlformats.org/officeDocument/2006/relationships/chart" Target="../charts/chart393.xml"/><Relationship Id="rId14" Type="http://schemas.openxmlformats.org/officeDocument/2006/relationships/chart" Target="../charts/chart394.xml"/><Relationship Id="rId15" Type="http://schemas.openxmlformats.org/officeDocument/2006/relationships/chart" Target="../charts/chart395.xml"/><Relationship Id="rId16" Type="http://schemas.openxmlformats.org/officeDocument/2006/relationships/chart" Target="../charts/chart396.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8.xml"/><Relationship Id="rId7" Type="http://schemas.openxmlformats.org/officeDocument/2006/relationships/chart" Target="../charts/chart409.xml"/><Relationship Id="rId8" Type="http://schemas.openxmlformats.org/officeDocument/2006/relationships/chart" Target="../charts/chart410.xml"/><Relationship Id="rId9" Type="http://schemas.openxmlformats.org/officeDocument/2006/relationships/chart" Target="../charts/chart411.xml"/><Relationship Id="rId10" Type="http://schemas.openxmlformats.org/officeDocument/2006/relationships/chart" Target="../charts/chart412.xml"/><Relationship Id="rId11" Type="http://schemas.openxmlformats.org/officeDocument/2006/relationships/chart" Target="../charts/chart413.xml"/><Relationship Id="rId12" Type="http://schemas.openxmlformats.org/officeDocument/2006/relationships/chart" Target="../charts/chart414.xml"/><Relationship Id="rId13" Type="http://schemas.openxmlformats.org/officeDocument/2006/relationships/chart" Target="../charts/chart415.xml"/><Relationship Id="rId14" Type="http://schemas.openxmlformats.org/officeDocument/2006/relationships/chart" Target="../charts/chart416.xml"/><Relationship Id="rId15" Type="http://schemas.openxmlformats.org/officeDocument/2006/relationships/chart" Target="../charts/chart417.xml"/><Relationship Id="rId16" Type="http://schemas.openxmlformats.org/officeDocument/2006/relationships/chart" Target="../charts/chart418.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9.xml"/><Relationship Id="rId7" Type="http://schemas.openxmlformats.org/officeDocument/2006/relationships/chart" Target="../charts/chart420.xml"/><Relationship Id="rId8" Type="http://schemas.openxmlformats.org/officeDocument/2006/relationships/chart" Target="../charts/chart421.xml"/><Relationship Id="rId9" Type="http://schemas.openxmlformats.org/officeDocument/2006/relationships/chart" Target="../charts/chart422.xml"/><Relationship Id="rId10" Type="http://schemas.openxmlformats.org/officeDocument/2006/relationships/chart" Target="../charts/chart423.xml"/><Relationship Id="rId11" Type="http://schemas.openxmlformats.org/officeDocument/2006/relationships/chart" Target="../charts/chart424.xml"/><Relationship Id="rId12" Type="http://schemas.openxmlformats.org/officeDocument/2006/relationships/chart" Target="../charts/chart425.xml"/><Relationship Id="rId13" Type="http://schemas.openxmlformats.org/officeDocument/2006/relationships/chart" Target="../charts/chart426.xml"/><Relationship Id="rId14" Type="http://schemas.openxmlformats.org/officeDocument/2006/relationships/chart" Target="../charts/chart427.xml"/><Relationship Id="rId15" Type="http://schemas.openxmlformats.org/officeDocument/2006/relationships/chart" Target="../charts/chart428.xml"/><Relationship Id="rId16" Type="http://schemas.openxmlformats.org/officeDocument/2006/relationships/chart" Target="../charts/chart429.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xml"/><Relationship Id="rId7" Type="http://schemas.openxmlformats.org/officeDocument/2006/relationships/chart" Target="../charts/chart35.xml"/><Relationship Id="rId8" Type="http://schemas.openxmlformats.org/officeDocument/2006/relationships/chart" Target="../charts/chart36.xml"/><Relationship Id="rId9" Type="http://schemas.openxmlformats.org/officeDocument/2006/relationships/chart" Target="../charts/chart37.xml"/><Relationship Id="rId10" Type="http://schemas.openxmlformats.org/officeDocument/2006/relationships/chart" Target="../charts/chart38.xml"/><Relationship Id="rId11" Type="http://schemas.openxmlformats.org/officeDocument/2006/relationships/chart" Target="../charts/chart39.xml"/><Relationship Id="rId12" Type="http://schemas.openxmlformats.org/officeDocument/2006/relationships/chart" Target="../charts/chart40.xml"/><Relationship Id="rId13" Type="http://schemas.openxmlformats.org/officeDocument/2006/relationships/chart" Target="../charts/chart41.xml"/><Relationship Id="rId14" Type="http://schemas.openxmlformats.org/officeDocument/2006/relationships/chart" Target="../charts/chart42.xml"/><Relationship Id="rId15" Type="http://schemas.openxmlformats.org/officeDocument/2006/relationships/chart" Target="../charts/chart43.xml"/><Relationship Id="rId16" Type="http://schemas.openxmlformats.org/officeDocument/2006/relationships/chart" Target="../charts/chart44.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0.xml"/><Relationship Id="rId7" Type="http://schemas.openxmlformats.org/officeDocument/2006/relationships/chart" Target="../charts/chart431.xml"/><Relationship Id="rId8" Type="http://schemas.openxmlformats.org/officeDocument/2006/relationships/chart" Target="../charts/chart432.xml"/><Relationship Id="rId9" Type="http://schemas.openxmlformats.org/officeDocument/2006/relationships/chart" Target="../charts/chart433.xml"/><Relationship Id="rId10" Type="http://schemas.openxmlformats.org/officeDocument/2006/relationships/chart" Target="../charts/chart434.xml"/><Relationship Id="rId11" Type="http://schemas.openxmlformats.org/officeDocument/2006/relationships/chart" Target="../charts/chart435.xml"/><Relationship Id="rId12" Type="http://schemas.openxmlformats.org/officeDocument/2006/relationships/chart" Target="../charts/chart436.xml"/><Relationship Id="rId13" Type="http://schemas.openxmlformats.org/officeDocument/2006/relationships/chart" Target="../charts/chart437.xml"/><Relationship Id="rId14" Type="http://schemas.openxmlformats.org/officeDocument/2006/relationships/chart" Target="../charts/chart438.xml"/><Relationship Id="rId15" Type="http://schemas.openxmlformats.org/officeDocument/2006/relationships/chart" Target="../charts/chart439.xml"/><Relationship Id="rId16" Type="http://schemas.openxmlformats.org/officeDocument/2006/relationships/chart" Target="../charts/chart44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1.xml"/><Relationship Id="rId7" Type="http://schemas.openxmlformats.org/officeDocument/2006/relationships/chart" Target="../charts/chart442.xml"/><Relationship Id="rId8" Type="http://schemas.openxmlformats.org/officeDocument/2006/relationships/chart" Target="../charts/chart443.xml"/><Relationship Id="rId9" Type="http://schemas.openxmlformats.org/officeDocument/2006/relationships/chart" Target="../charts/chart444.xml"/><Relationship Id="rId10" Type="http://schemas.openxmlformats.org/officeDocument/2006/relationships/chart" Target="../charts/chart445.xml"/><Relationship Id="rId11" Type="http://schemas.openxmlformats.org/officeDocument/2006/relationships/chart" Target="../charts/chart446.xml"/><Relationship Id="rId12" Type="http://schemas.openxmlformats.org/officeDocument/2006/relationships/chart" Target="../charts/chart447.xml"/><Relationship Id="rId13" Type="http://schemas.openxmlformats.org/officeDocument/2006/relationships/chart" Target="../charts/chart448.xml"/><Relationship Id="rId14" Type="http://schemas.openxmlformats.org/officeDocument/2006/relationships/chart" Target="../charts/chart449.xml"/><Relationship Id="rId15" Type="http://schemas.openxmlformats.org/officeDocument/2006/relationships/chart" Target="../charts/chart450.xml"/><Relationship Id="rId16" Type="http://schemas.openxmlformats.org/officeDocument/2006/relationships/chart" Target="../charts/chart451.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2.xml"/><Relationship Id="rId7" Type="http://schemas.openxmlformats.org/officeDocument/2006/relationships/chart" Target="../charts/chart453.xml"/><Relationship Id="rId8" Type="http://schemas.openxmlformats.org/officeDocument/2006/relationships/chart" Target="../charts/chart454.xml"/><Relationship Id="rId9" Type="http://schemas.openxmlformats.org/officeDocument/2006/relationships/chart" Target="../charts/chart455.xml"/><Relationship Id="rId10" Type="http://schemas.openxmlformats.org/officeDocument/2006/relationships/chart" Target="../charts/chart456.xml"/><Relationship Id="rId11" Type="http://schemas.openxmlformats.org/officeDocument/2006/relationships/chart" Target="../charts/chart457.xml"/><Relationship Id="rId12" Type="http://schemas.openxmlformats.org/officeDocument/2006/relationships/chart" Target="../charts/chart458.xml"/><Relationship Id="rId13" Type="http://schemas.openxmlformats.org/officeDocument/2006/relationships/chart" Target="../charts/chart459.xml"/><Relationship Id="rId14" Type="http://schemas.openxmlformats.org/officeDocument/2006/relationships/chart" Target="../charts/chart460.xml"/><Relationship Id="rId15" Type="http://schemas.openxmlformats.org/officeDocument/2006/relationships/chart" Target="../charts/chart461.xml"/><Relationship Id="rId16" Type="http://schemas.openxmlformats.org/officeDocument/2006/relationships/chart" Target="../charts/chart462.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3.xml"/><Relationship Id="rId7" Type="http://schemas.openxmlformats.org/officeDocument/2006/relationships/chart" Target="../charts/chart464.xml"/><Relationship Id="rId8" Type="http://schemas.openxmlformats.org/officeDocument/2006/relationships/chart" Target="../charts/chart465.xml"/><Relationship Id="rId9" Type="http://schemas.openxmlformats.org/officeDocument/2006/relationships/chart" Target="../charts/chart466.xml"/><Relationship Id="rId10" Type="http://schemas.openxmlformats.org/officeDocument/2006/relationships/chart" Target="../charts/chart467.xml"/><Relationship Id="rId11" Type="http://schemas.openxmlformats.org/officeDocument/2006/relationships/chart" Target="../charts/chart468.xml"/><Relationship Id="rId12" Type="http://schemas.openxmlformats.org/officeDocument/2006/relationships/chart" Target="../charts/chart469.xml"/><Relationship Id="rId13" Type="http://schemas.openxmlformats.org/officeDocument/2006/relationships/chart" Target="../charts/chart470.xml"/><Relationship Id="rId14" Type="http://schemas.openxmlformats.org/officeDocument/2006/relationships/chart" Target="../charts/chart471.xml"/><Relationship Id="rId15" Type="http://schemas.openxmlformats.org/officeDocument/2006/relationships/chart" Target="../charts/chart472.xml"/><Relationship Id="rId16" Type="http://schemas.openxmlformats.org/officeDocument/2006/relationships/chart" Target="../charts/chart473.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4.xml"/><Relationship Id="rId7" Type="http://schemas.openxmlformats.org/officeDocument/2006/relationships/chart" Target="../charts/chart475.xml"/><Relationship Id="rId8" Type="http://schemas.openxmlformats.org/officeDocument/2006/relationships/chart" Target="../charts/chart476.xml"/><Relationship Id="rId9" Type="http://schemas.openxmlformats.org/officeDocument/2006/relationships/chart" Target="../charts/chart477.xml"/><Relationship Id="rId10" Type="http://schemas.openxmlformats.org/officeDocument/2006/relationships/chart" Target="../charts/chart478.xml"/><Relationship Id="rId11" Type="http://schemas.openxmlformats.org/officeDocument/2006/relationships/chart" Target="../charts/chart479.xml"/><Relationship Id="rId12" Type="http://schemas.openxmlformats.org/officeDocument/2006/relationships/chart" Target="../charts/chart480.xml"/><Relationship Id="rId13" Type="http://schemas.openxmlformats.org/officeDocument/2006/relationships/chart" Target="../charts/chart481.xml"/><Relationship Id="rId14" Type="http://schemas.openxmlformats.org/officeDocument/2006/relationships/chart" Target="../charts/chart482.xml"/><Relationship Id="rId15" Type="http://schemas.openxmlformats.org/officeDocument/2006/relationships/chart" Target="../charts/chart483.xml"/><Relationship Id="rId16" Type="http://schemas.openxmlformats.org/officeDocument/2006/relationships/chart" Target="../charts/chart484.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5.xml"/><Relationship Id="rId7" Type="http://schemas.openxmlformats.org/officeDocument/2006/relationships/chart" Target="../charts/chart486.xml"/><Relationship Id="rId8" Type="http://schemas.openxmlformats.org/officeDocument/2006/relationships/chart" Target="../charts/chart487.xml"/><Relationship Id="rId9" Type="http://schemas.openxmlformats.org/officeDocument/2006/relationships/chart" Target="../charts/chart488.xml"/><Relationship Id="rId10" Type="http://schemas.openxmlformats.org/officeDocument/2006/relationships/chart" Target="../charts/chart489.xml"/><Relationship Id="rId11" Type="http://schemas.openxmlformats.org/officeDocument/2006/relationships/chart" Target="../charts/chart490.xml"/><Relationship Id="rId12" Type="http://schemas.openxmlformats.org/officeDocument/2006/relationships/chart" Target="../charts/chart491.xml"/><Relationship Id="rId13" Type="http://schemas.openxmlformats.org/officeDocument/2006/relationships/chart" Target="../charts/chart492.xml"/><Relationship Id="rId14" Type="http://schemas.openxmlformats.org/officeDocument/2006/relationships/chart" Target="../charts/chart493.xml"/><Relationship Id="rId15" Type="http://schemas.openxmlformats.org/officeDocument/2006/relationships/chart" Target="../charts/chart494.xml"/><Relationship Id="rId16" Type="http://schemas.openxmlformats.org/officeDocument/2006/relationships/chart" Target="../charts/chart495.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6.xml"/><Relationship Id="rId7" Type="http://schemas.openxmlformats.org/officeDocument/2006/relationships/chart" Target="../charts/chart497.xml"/><Relationship Id="rId8" Type="http://schemas.openxmlformats.org/officeDocument/2006/relationships/chart" Target="../charts/chart498.xml"/><Relationship Id="rId9" Type="http://schemas.openxmlformats.org/officeDocument/2006/relationships/chart" Target="../charts/chart499.xml"/><Relationship Id="rId10" Type="http://schemas.openxmlformats.org/officeDocument/2006/relationships/chart" Target="../charts/chart500.xml"/><Relationship Id="rId11" Type="http://schemas.openxmlformats.org/officeDocument/2006/relationships/chart" Target="../charts/chart501.xml"/><Relationship Id="rId12" Type="http://schemas.openxmlformats.org/officeDocument/2006/relationships/chart" Target="../charts/chart502.xml"/><Relationship Id="rId13" Type="http://schemas.openxmlformats.org/officeDocument/2006/relationships/chart" Target="../charts/chart503.xml"/><Relationship Id="rId14" Type="http://schemas.openxmlformats.org/officeDocument/2006/relationships/chart" Target="../charts/chart504.xml"/><Relationship Id="rId15" Type="http://schemas.openxmlformats.org/officeDocument/2006/relationships/chart" Target="../charts/chart505.xml"/><Relationship Id="rId16" Type="http://schemas.openxmlformats.org/officeDocument/2006/relationships/chart" Target="../charts/chart506.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7.xml"/><Relationship Id="rId7" Type="http://schemas.openxmlformats.org/officeDocument/2006/relationships/chart" Target="../charts/chart508.xml"/><Relationship Id="rId8" Type="http://schemas.openxmlformats.org/officeDocument/2006/relationships/chart" Target="../charts/chart509.xml"/><Relationship Id="rId9" Type="http://schemas.openxmlformats.org/officeDocument/2006/relationships/chart" Target="../charts/chart510.xml"/><Relationship Id="rId10" Type="http://schemas.openxmlformats.org/officeDocument/2006/relationships/chart" Target="../charts/chart511.xml"/><Relationship Id="rId11" Type="http://schemas.openxmlformats.org/officeDocument/2006/relationships/chart" Target="../charts/chart512.xml"/><Relationship Id="rId12" Type="http://schemas.openxmlformats.org/officeDocument/2006/relationships/chart" Target="../charts/chart513.xml"/><Relationship Id="rId13" Type="http://schemas.openxmlformats.org/officeDocument/2006/relationships/chart" Target="../charts/chart514.xml"/><Relationship Id="rId14" Type="http://schemas.openxmlformats.org/officeDocument/2006/relationships/chart" Target="../charts/chart515.xml"/><Relationship Id="rId15" Type="http://schemas.openxmlformats.org/officeDocument/2006/relationships/chart" Target="../charts/chart516.xml"/><Relationship Id="rId16" Type="http://schemas.openxmlformats.org/officeDocument/2006/relationships/chart" Target="../charts/chart517.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8.xml"/><Relationship Id="rId7" Type="http://schemas.openxmlformats.org/officeDocument/2006/relationships/chart" Target="../charts/chart519.xml"/><Relationship Id="rId8" Type="http://schemas.openxmlformats.org/officeDocument/2006/relationships/chart" Target="../charts/chart520.xml"/><Relationship Id="rId9" Type="http://schemas.openxmlformats.org/officeDocument/2006/relationships/chart" Target="../charts/chart521.xml"/><Relationship Id="rId10" Type="http://schemas.openxmlformats.org/officeDocument/2006/relationships/chart" Target="../charts/chart522.xml"/><Relationship Id="rId11" Type="http://schemas.openxmlformats.org/officeDocument/2006/relationships/chart" Target="../charts/chart523.xml"/><Relationship Id="rId12" Type="http://schemas.openxmlformats.org/officeDocument/2006/relationships/chart" Target="../charts/chart524.xml"/><Relationship Id="rId13" Type="http://schemas.openxmlformats.org/officeDocument/2006/relationships/chart" Target="../charts/chart525.xml"/><Relationship Id="rId14" Type="http://schemas.openxmlformats.org/officeDocument/2006/relationships/chart" Target="../charts/chart526.xml"/><Relationship Id="rId15" Type="http://schemas.openxmlformats.org/officeDocument/2006/relationships/chart" Target="../charts/chart527.xml"/><Relationship Id="rId16" Type="http://schemas.openxmlformats.org/officeDocument/2006/relationships/chart" Target="../charts/chart528.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xml"/><Relationship Id="rId7" Type="http://schemas.openxmlformats.org/officeDocument/2006/relationships/chart" Target="../charts/chart46.xml"/><Relationship Id="rId8" Type="http://schemas.openxmlformats.org/officeDocument/2006/relationships/chart" Target="../charts/chart47.xml"/><Relationship Id="rId9" Type="http://schemas.openxmlformats.org/officeDocument/2006/relationships/chart" Target="../charts/chart48.xml"/><Relationship Id="rId10" Type="http://schemas.openxmlformats.org/officeDocument/2006/relationships/chart" Target="../charts/chart49.xml"/><Relationship Id="rId11" Type="http://schemas.openxmlformats.org/officeDocument/2006/relationships/chart" Target="../charts/chart50.xml"/><Relationship Id="rId12" Type="http://schemas.openxmlformats.org/officeDocument/2006/relationships/chart" Target="../charts/chart51.xml"/><Relationship Id="rId13" Type="http://schemas.openxmlformats.org/officeDocument/2006/relationships/chart" Target="../charts/chart52.xml"/><Relationship Id="rId14" Type="http://schemas.openxmlformats.org/officeDocument/2006/relationships/chart" Target="../charts/chart53.xml"/><Relationship Id="rId15" Type="http://schemas.openxmlformats.org/officeDocument/2006/relationships/chart" Target="../charts/chart54.xml"/><Relationship Id="rId16" Type="http://schemas.openxmlformats.org/officeDocument/2006/relationships/chart" Target="../charts/chart55.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0.xml"/><Relationship Id="rId7" Type="http://schemas.openxmlformats.org/officeDocument/2006/relationships/chart" Target="../charts/chart541.xml"/><Relationship Id="rId8" Type="http://schemas.openxmlformats.org/officeDocument/2006/relationships/chart" Target="../charts/chart542.xml"/><Relationship Id="rId9" Type="http://schemas.openxmlformats.org/officeDocument/2006/relationships/chart" Target="../charts/chart543.xml"/><Relationship Id="rId10" Type="http://schemas.openxmlformats.org/officeDocument/2006/relationships/chart" Target="../charts/chart544.xml"/><Relationship Id="rId11" Type="http://schemas.openxmlformats.org/officeDocument/2006/relationships/chart" Target="../charts/chart545.xml"/><Relationship Id="rId12" Type="http://schemas.openxmlformats.org/officeDocument/2006/relationships/chart" Target="../charts/chart546.xml"/><Relationship Id="rId13" Type="http://schemas.openxmlformats.org/officeDocument/2006/relationships/chart" Target="../charts/chart547.xml"/><Relationship Id="rId14" Type="http://schemas.openxmlformats.org/officeDocument/2006/relationships/chart" Target="../charts/chart548.xml"/><Relationship Id="rId15" Type="http://schemas.openxmlformats.org/officeDocument/2006/relationships/chart" Target="../charts/chart549.xml"/><Relationship Id="rId16" Type="http://schemas.openxmlformats.org/officeDocument/2006/relationships/chart" Target="../charts/chart55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1.xml"/><Relationship Id="rId7" Type="http://schemas.openxmlformats.org/officeDocument/2006/relationships/chart" Target="../charts/chart552.xml"/><Relationship Id="rId8" Type="http://schemas.openxmlformats.org/officeDocument/2006/relationships/chart" Target="../charts/chart553.xml"/><Relationship Id="rId9" Type="http://schemas.openxmlformats.org/officeDocument/2006/relationships/chart" Target="../charts/chart554.xml"/><Relationship Id="rId10" Type="http://schemas.openxmlformats.org/officeDocument/2006/relationships/chart" Target="../charts/chart555.xml"/><Relationship Id="rId11" Type="http://schemas.openxmlformats.org/officeDocument/2006/relationships/chart" Target="../charts/chart556.xml"/><Relationship Id="rId12" Type="http://schemas.openxmlformats.org/officeDocument/2006/relationships/chart" Target="../charts/chart557.xml"/><Relationship Id="rId13" Type="http://schemas.openxmlformats.org/officeDocument/2006/relationships/chart" Target="../charts/chart558.xml"/><Relationship Id="rId14" Type="http://schemas.openxmlformats.org/officeDocument/2006/relationships/chart" Target="../charts/chart559.xml"/><Relationship Id="rId15" Type="http://schemas.openxmlformats.org/officeDocument/2006/relationships/chart" Target="../charts/chart560.xml"/><Relationship Id="rId16" Type="http://schemas.openxmlformats.org/officeDocument/2006/relationships/chart" Target="../charts/chart561.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2.xml"/><Relationship Id="rId7" Type="http://schemas.openxmlformats.org/officeDocument/2006/relationships/chart" Target="../charts/chart563.xml"/><Relationship Id="rId8" Type="http://schemas.openxmlformats.org/officeDocument/2006/relationships/chart" Target="../charts/chart564.xml"/><Relationship Id="rId9" Type="http://schemas.openxmlformats.org/officeDocument/2006/relationships/chart" Target="../charts/chart565.xml"/><Relationship Id="rId10" Type="http://schemas.openxmlformats.org/officeDocument/2006/relationships/chart" Target="../charts/chart566.xml"/><Relationship Id="rId11" Type="http://schemas.openxmlformats.org/officeDocument/2006/relationships/chart" Target="../charts/chart567.xml"/><Relationship Id="rId12" Type="http://schemas.openxmlformats.org/officeDocument/2006/relationships/chart" Target="../charts/chart568.xml"/><Relationship Id="rId13" Type="http://schemas.openxmlformats.org/officeDocument/2006/relationships/chart" Target="../charts/chart569.xml"/><Relationship Id="rId14" Type="http://schemas.openxmlformats.org/officeDocument/2006/relationships/chart" Target="../charts/chart570.xml"/><Relationship Id="rId15" Type="http://schemas.openxmlformats.org/officeDocument/2006/relationships/chart" Target="../charts/chart571.xml"/><Relationship Id="rId16" Type="http://schemas.openxmlformats.org/officeDocument/2006/relationships/chart" Target="../charts/chart572.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3.xml"/><Relationship Id="rId7" Type="http://schemas.openxmlformats.org/officeDocument/2006/relationships/chart" Target="../charts/chart574.xml"/><Relationship Id="rId8" Type="http://schemas.openxmlformats.org/officeDocument/2006/relationships/chart" Target="../charts/chart575.xml"/><Relationship Id="rId9" Type="http://schemas.openxmlformats.org/officeDocument/2006/relationships/chart" Target="../charts/chart576.xml"/><Relationship Id="rId10" Type="http://schemas.openxmlformats.org/officeDocument/2006/relationships/chart" Target="../charts/chart577.xml"/><Relationship Id="rId11" Type="http://schemas.openxmlformats.org/officeDocument/2006/relationships/chart" Target="../charts/chart578.xml"/><Relationship Id="rId12" Type="http://schemas.openxmlformats.org/officeDocument/2006/relationships/chart" Target="../charts/chart579.xml"/><Relationship Id="rId13" Type="http://schemas.openxmlformats.org/officeDocument/2006/relationships/chart" Target="../charts/chart580.xml"/><Relationship Id="rId14" Type="http://schemas.openxmlformats.org/officeDocument/2006/relationships/chart" Target="../charts/chart581.xml"/><Relationship Id="rId15" Type="http://schemas.openxmlformats.org/officeDocument/2006/relationships/chart" Target="../charts/chart582.xml"/><Relationship Id="rId16" Type="http://schemas.openxmlformats.org/officeDocument/2006/relationships/chart" Target="../charts/chart583.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4.xml"/><Relationship Id="rId7" Type="http://schemas.openxmlformats.org/officeDocument/2006/relationships/chart" Target="../charts/chart585.xml"/><Relationship Id="rId8" Type="http://schemas.openxmlformats.org/officeDocument/2006/relationships/chart" Target="../charts/chart586.xml"/><Relationship Id="rId9" Type="http://schemas.openxmlformats.org/officeDocument/2006/relationships/chart" Target="../charts/chart587.xml"/><Relationship Id="rId10" Type="http://schemas.openxmlformats.org/officeDocument/2006/relationships/chart" Target="../charts/chart588.xml"/><Relationship Id="rId11" Type="http://schemas.openxmlformats.org/officeDocument/2006/relationships/chart" Target="../charts/chart589.xml"/><Relationship Id="rId12" Type="http://schemas.openxmlformats.org/officeDocument/2006/relationships/chart" Target="../charts/chart590.xml"/><Relationship Id="rId13" Type="http://schemas.openxmlformats.org/officeDocument/2006/relationships/chart" Target="../charts/chart591.xml"/><Relationship Id="rId14" Type="http://schemas.openxmlformats.org/officeDocument/2006/relationships/chart" Target="../charts/chart592.xml"/><Relationship Id="rId15" Type="http://schemas.openxmlformats.org/officeDocument/2006/relationships/chart" Target="../charts/chart593.xml"/><Relationship Id="rId16" Type="http://schemas.openxmlformats.org/officeDocument/2006/relationships/chart" Target="../charts/chart594.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5.xml"/><Relationship Id="rId7" Type="http://schemas.openxmlformats.org/officeDocument/2006/relationships/chart" Target="../charts/chart596.xml"/><Relationship Id="rId8" Type="http://schemas.openxmlformats.org/officeDocument/2006/relationships/chart" Target="../charts/chart597.xml"/><Relationship Id="rId9" Type="http://schemas.openxmlformats.org/officeDocument/2006/relationships/chart" Target="../charts/chart598.xml"/><Relationship Id="rId10" Type="http://schemas.openxmlformats.org/officeDocument/2006/relationships/chart" Target="../charts/chart599.xml"/><Relationship Id="rId11" Type="http://schemas.openxmlformats.org/officeDocument/2006/relationships/chart" Target="../charts/chart600.xml"/><Relationship Id="rId12" Type="http://schemas.openxmlformats.org/officeDocument/2006/relationships/chart" Target="../charts/chart601.xml"/><Relationship Id="rId13" Type="http://schemas.openxmlformats.org/officeDocument/2006/relationships/chart" Target="../charts/chart602.xml"/><Relationship Id="rId14" Type="http://schemas.openxmlformats.org/officeDocument/2006/relationships/chart" Target="../charts/chart603.xml"/><Relationship Id="rId15" Type="http://schemas.openxmlformats.org/officeDocument/2006/relationships/chart" Target="../charts/chart604.xml"/><Relationship Id="rId16" Type="http://schemas.openxmlformats.org/officeDocument/2006/relationships/chart" Target="../charts/chart605.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6.xml"/><Relationship Id="rId7" Type="http://schemas.openxmlformats.org/officeDocument/2006/relationships/chart" Target="../charts/chart607.xml"/><Relationship Id="rId8" Type="http://schemas.openxmlformats.org/officeDocument/2006/relationships/chart" Target="../charts/chart608.xml"/><Relationship Id="rId9" Type="http://schemas.openxmlformats.org/officeDocument/2006/relationships/chart" Target="../charts/chart609.xml"/><Relationship Id="rId10" Type="http://schemas.openxmlformats.org/officeDocument/2006/relationships/chart" Target="../charts/chart610.xml"/><Relationship Id="rId11" Type="http://schemas.openxmlformats.org/officeDocument/2006/relationships/chart" Target="../charts/chart611.xml"/><Relationship Id="rId12" Type="http://schemas.openxmlformats.org/officeDocument/2006/relationships/chart" Target="../charts/chart612.xml"/><Relationship Id="rId13" Type="http://schemas.openxmlformats.org/officeDocument/2006/relationships/chart" Target="../charts/chart613.xml"/><Relationship Id="rId14" Type="http://schemas.openxmlformats.org/officeDocument/2006/relationships/chart" Target="../charts/chart614.xml"/><Relationship Id="rId15" Type="http://schemas.openxmlformats.org/officeDocument/2006/relationships/chart" Target="../charts/chart615.xml"/><Relationship Id="rId16" Type="http://schemas.openxmlformats.org/officeDocument/2006/relationships/chart" Target="../charts/chart616.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7.xml"/><Relationship Id="rId7" Type="http://schemas.openxmlformats.org/officeDocument/2006/relationships/chart" Target="../charts/chart618.xml"/><Relationship Id="rId8" Type="http://schemas.openxmlformats.org/officeDocument/2006/relationships/chart" Target="../charts/chart619.xml"/><Relationship Id="rId9" Type="http://schemas.openxmlformats.org/officeDocument/2006/relationships/chart" Target="../charts/chart620.xml"/><Relationship Id="rId10" Type="http://schemas.openxmlformats.org/officeDocument/2006/relationships/chart" Target="../charts/chart621.xml"/><Relationship Id="rId11" Type="http://schemas.openxmlformats.org/officeDocument/2006/relationships/chart" Target="../charts/chart622.xml"/><Relationship Id="rId12" Type="http://schemas.openxmlformats.org/officeDocument/2006/relationships/chart" Target="../charts/chart623.xml"/><Relationship Id="rId13" Type="http://schemas.openxmlformats.org/officeDocument/2006/relationships/chart" Target="../charts/chart624.xml"/><Relationship Id="rId14" Type="http://schemas.openxmlformats.org/officeDocument/2006/relationships/chart" Target="../charts/chart625.xml"/><Relationship Id="rId15" Type="http://schemas.openxmlformats.org/officeDocument/2006/relationships/chart" Target="../charts/chart626.xml"/><Relationship Id="rId16" Type="http://schemas.openxmlformats.org/officeDocument/2006/relationships/chart" Target="../charts/chart627.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8.xml"/><Relationship Id="rId7" Type="http://schemas.openxmlformats.org/officeDocument/2006/relationships/chart" Target="../charts/chart629.xml"/><Relationship Id="rId8" Type="http://schemas.openxmlformats.org/officeDocument/2006/relationships/chart" Target="../charts/chart630.xml"/><Relationship Id="rId9" Type="http://schemas.openxmlformats.org/officeDocument/2006/relationships/chart" Target="../charts/chart631.xml"/><Relationship Id="rId10" Type="http://schemas.openxmlformats.org/officeDocument/2006/relationships/chart" Target="../charts/chart632.xml"/><Relationship Id="rId11" Type="http://schemas.openxmlformats.org/officeDocument/2006/relationships/chart" Target="../charts/chart633.xml"/><Relationship Id="rId12" Type="http://schemas.openxmlformats.org/officeDocument/2006/relationships/chart" Target="../charts/chart634.xml"/><Relationship Id="rId13" Type="http://schemas.openxmlformats.org/officeDocument/2006/relationships/chart" Target="../charts/chart635.xml"/><Relationship Id="rId14" Type="http://schemas.openxmlformats.org/officeDocument/2006/relationships/chart" Target="../charts/chart636.xml"/><Relationship Id="rId15" Type="http://schemas.openxmlformats.org/officeDocument/2006/relationships/chart" Target="../charts/chart637.xml"/><Relationship Id="rId16" Type="http://schemas.openxmlformats.org/officeDocument/2006/relationships/chart" Target="../charts/chart638.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9.xml"/><Relationship Id="rId7" Type="http://schemas.openxmlformats.org/officeDocument/2006/relationships/chart" Target="../charts/chart640.xml"/><Relationship Id="rId8" Type="http://schemas.openxmlformats.org/officeDocument/2006/relationships/chart" Target="../charts/chart641.xml"/><Relationship Id="rId9" Type="http://schemas.openxmlformats.org/officeDocument/2006/relationships/chart" Target="../charts/chart642.xml"/><Relationship Id="rId10" Type="http://schemas.openxmlformats.org/officeDocument/2006/relationships/chart" Target="../charts/chart643.xml"/><Relationship Id="rId11" Type="http://schemas.openxmlformats.org/officeDocument/2006/relationships/chart" Target="../charts/chart644.xml"/><Relationship Id="rId12" Type="http://schemas.openxmlformats.org/officeDocument/2006/relationships/chart" Target="../charts/chart645.xml"/><Relationship Id="rId13" Type="http://schemas.openxmlformats.org/officeDocument/2006/relationships/chart" Target="../charts/chart646.xml"/><Relationship Id="rId14" Type="http://schemas.openxmlformats.org/officeDocument/2006/relationships/chart" Target="../charts/chart647.xml"/><Relationship Id="rId15" Type="http://schemas.openxmlformats.org/officeDocument/2006/relationships/chart" Target="../charts/chart648.xml"/><Relationship Id="rId16" Type="http://schemas.openxmlformats.org/officeDocument/2006/relationships/chart" Target="../charts/chart649.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xml"/><Relationship Id="rId7" Type="http://schemas.openxmlformats.org/officeDocument/2006/relationships/chart" Target="../charts/chart57.xml"/><Relationship Id="rId8" Type="http://schemas.openxmlformats.org/officeDocument/2006/relationships/chart" Target="../charts/chart58.xml"/><Relationship Id="rId9" Type="http://schemas.openxmlformats.org/officeDocument/2006/relationships/chart" Target="../charts/chart59.xml"/><Relationship Id="rId10" Type="http://schemas.openxmlformats.org/officeDocument/2006/relationships/chart" Target="../charts/chart60.xml"/><Relationship Id="rId11" Type="http://schemas.openxmlformats.org/officeDocument/2006/relationships/chart" Target="../charts/chart61.xml"/><Relationship Id="rId12" Type="http://schemas.openxmlformats.org/officeDocument/2006/relationships/chart" Target="../charts/chart62.xml"/><Relationship Id="rId13" Type="http://schemas.openxmlformats.org/officeDocument/2006/relationships/chart" Target="../charts/chart63.xml"/><Relationship Id="rId14" Type="http://schemas.openxmlformats.org/officeDocument/2006/relationships/chart" Target="../charts/chart64.xml"/><Relationship Id="rId15" Type="http://schemas.openxmlformats.org/officeDocument/2006/relationships/chart" Target="../charts/chart65.xml"/><Relationship Id="rId16" Type="http://schemas.openxmlformats.org/officeDocument/2006/relationships/chart" Target="../charts/chart66.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0.xml"/><Relationship Id="rId7" Type="http://schemas.openxmlformats.org/officeDocument/2006/relationships/chart" Target="../charts/chart651.xml"/><Relationship Id="rId8" Type="http://schemas.openxmlformats.org/officeDocument/2006/relationships/chart" Target="../charts/chart652.xml"/><Relationship Id="rId9" Type="http://schemas.openxmlformats.org/officeDocument/2006/relationships/chart" Target="../charts/chart653.xml"/><Relationship Id="rId10" Type="http://schemas.openxmlformats.org/officeDocument/2006/relationships/chart" Target="../charts/chart654.xml"/><Relationship Id="rId11" Type="http://schemas.openxmlformats.org/officeDocument/2006/relationships/chart" Target="../charts/chart655.xml"/><Relationship Id="rId12" Type="http://schemas.openxmlformats.org/officeDocument/2006/relationships/chart" Target="../charts/chart656.xml"/><Relationship Id="rId13" Type="http://schemas.openxmlformats.org/officeDocument/2006/relationships/chart" Target="../charts/chart657.xml"/><Relationship Id="rId14" Type="http://schemas.openxmlformats.org/officeDocument/2006/relationships/chart" Target="../charts/chart658.xml"/><Relationship Id="rId15" Type="http://schemas.openxmlformats.org/officeDocument/2006/relationships/chart" Target="../charts/chart659.xml"/><Relationship Id="rId16" Type="http://schemas.openxmlformats.org/officeDocument/2006/relationships/chart" Target="../charts/chart660.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xml"/><Relationship Id="rId7" Type="http://schemas.openxmlformats.org/officeDocument/2006/relationships/chart" Target="../charts/chart68.xml"/><Relationship Id="rId8" Type="http://schemas.openxmlformats.org/officeDocument/2006/relationships/chart" Target="../charts/chart69.xml"/><Relationship Id="rId9" Type="http://schemas.openxmlformats.org/officeDocument/2006/relationships/chart" Target="../charts/chart70.xml"/><Relationship Id="rId10" Type="http://schemas.openxmlformats.org/officeDocument/2006/relationships/chart" Target="../charts/chart71.xml"/><Relationship Id="rId11" Type="http://schemas.openxmlformats.org/officeDocument/2006/relationships/chart" Target="../charts/chart72.xml"/><Relationship Id="rId12" Type="http://schemas.openxmlformats.org/officeDocument/2006/relationships/chart" Target="../charts/chart73.xml"/><Relationship Id="rId13" Type="http://schemas.openxmlformats.org/officeDocument/2006/relationships/chart" Target="../charts/chart74.xml"/><Relationship Id="rId14" Type="http://schemas.openxmlformats.org/officeDocument/2006/relationships/chart" Target="../charts/chart75.xml"/><Relationship Id="rId15" Type="http://schemas.openxmlformats.org/officeDocument/2006/relationships/chart" Target="../charts/chart76.xml"/><Relationship Id="rId16" Type="http://schemas.openxmlformats.org/officeDocument/2006/relationships/chart" Target="../charts/chart77.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xml"/><Relationship Id="rId7" Type="http://schemas.openxmlformats.org/officeDocument/2006/relationships/chart" Target="../charts/chart79.xml"/><Relationship Id="rId8" Type="http://schemas.openxmlformats.org/officeDocument/2006/relationships/chart" Target="../charts/chart80.xml"/><Relationship Id="rId9" Type="http://schemas.openxmlformats.org/officeDocument/2006/relationships/chart" Target="../charts/chart81.xml"/><Relationship Id="rId10" Type="http://schemas.openxmlformats.org/officeDocument/2006/relationships/chart" Target="../charts/chart82.xml"/><Relationship Id="rId11" Type="http://schemas.openxmlformats.org/officeDocument/2006/relationships/chart" Target="../charts/chart83.xml"/><Relationship Id="rId12" Type="http://schemas.openxmlformats.org/officeDocument/2006/relationships/chart" Target="../charts/chart84.xml"/><Relationship Id="rId13" Type="http://schemas.openxmlformats.org/officeDocument/2006/relationships/chart" Target="../charts/chart85.xml"/><Relationship Id="rId14" Type="http://schemas.openxmlformats.org/officeDocument/2006/relationships/chart" Target="../charts/chart86.xml"/><Relationship Id="rId15" Type="http://schemas.openxmlformats.org/officeDocument/2006/relationships/chart" Target="../charts/chart87.xml"/><Relationship Id="rId16" Type="http://schemas.openxmlformats.org/officeDocument/2006/relationships/chart" Target="../charts/chart88.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 Id="rId7" Type="http://schemas.openxmlformats.org/officeDocument/2006/relationships/chart" Target="../charts/chart90.xml"/><Relationship Id="rId8" Type="http://schemas.openxmlformats.org/officeDocument/2006/relationships/chart" Target="../charts/chart91.xml"/><Relationship Id="rId9" Type="http://schemas.openxmlformats.org/officeDocument/2006/relationships/chart" Target="../charts/chart92.xml"/><Relationship Id="rId10" Type="http://schemas.openxmlformats.org/officeDocument/2006/relationships/chart" Target="../charts/chart93.xml"/><Relationship Id="rId11" Type="http://schemas.openxmlformats.org/officeDocument/2006/relationships/chart" Target="../charts/chart94.xml"/><Relationship Id="rId12" Type="http://schemas.openxmlformats.org/officeDocument/2006/relationships/chart" Target="../charts/chart95.xml"/><Relationship Id="rId13" Type="http://schemas.openxmlformats.org/officeDocument/2006/relationships/chart" Target="../charts/chart96.xml"/><Relationship Id="rId14" Type="http://schemas.openxmlformats.org/officeDocument/2006/relationships/chart" Target="../charts/chart97.xml"/><Relationship Id="rId15" Type="http://schemas.openxmlformats.org/officeDocument/2006/relationships/chart" Target="../charts/chart98.xml"/><Relationship Id="rId16" Type="http://schemas.openxmlformats.org/officeDocument/2006/relationships/chart" Target="../charts/char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072483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11310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47229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64346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62627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925614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492738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918944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471513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984899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182396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34055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484133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19463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05894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198329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94703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248232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966024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758172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823282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961019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392239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947771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096072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28600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001374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38884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2109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015870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118781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598950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87844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98096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823045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843891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29083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520347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605641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98354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630620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808426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755035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02595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460390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228506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526091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783932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745880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692065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275550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095451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338096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045306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952897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025021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30237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61318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4127524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2"/>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0128">
                <a:tc>
                  <a:txBody>
                    <a:bodyPr/>
                    <a:lstStyle/>
                    <a:p>
                      <a:pPr algn="ctr">
                        <a:defRPr sz="7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0128">
                <a:tc>
                  <a:txBody>
                    <a:bodyPr/>
                    <a:lstStyle/>
                    <a:p>
                      <a:pPr algn="ctr">
                        <a:defRPr sz="7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0128">
                <a:tc>
                  <a:txBody>
                    <a:bodyPr/>
                    <a:lstStyle/>
                    <a:p>
                      <a:pPr algn="ctr">
                        <a:defRPr sz="7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70128">
                <a:tc>
                  <a:txBody>
                    <a:bodyPr/>
                    <a:lstStyle/>
                    <a:p>
                      <a:pPr algn="ctr">
                        <a:defRPr sz="7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70128">
                <a:tc>
                  <a:txBody>
                    <a:bodyPr/>
                    <a:lstStyle/>
                    <a:p>
                      <a:pPr algn="ctr">
                        <a:defRPr sz="7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0128">
                <a:tc>
                  <a:txBody>
                    <a:bodyPr/>
                    <a:lstStyle/>
                    <a:p>
                      <a:pPr algn="ctr">
                        <a:defRPr sz="7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70128">
                <a:tc>
                  <a:txBody>
                    <a:bodyPr/>
                    <a:lstStyle/>
                    <a:p>
                      <a:pPr algn="ctr">
                        <a:defRPr sz="7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70128">
                <a:tc>
                  <a:txBody>
                    <a:bodyPr/>
                    <a:lstStyle/>
                    <a:p>
                      <a:pPr algn="ctr">
                        <a:defRPr sz="7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600730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TotalTime>
  <Words>7980</Words>
  <Application>Microsoft Office PowerPoint</Application>
  <PresentationFormat>On-screen Show (16:9)</PresentationFormat>
  <Paragraphs>2340</Paragraphs>
  <Slides>60</Slides>
  <Notes>60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1"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64</cp:revision>
  <dcterms:created xsi:type="dcterms:W3CDTF">2024-07-05T11:30:58Z</dcterms:created>
  <dcterms:modified xsi:type="dcterms:W3CDTF">2025-07-01T07:39:39Z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